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50"/>
  </p:notesMasterIdLst>
  <p:handoutMasterIdLst>
    <p:handoutMasterId r:id="rId51"/>
  </p:handoutMasterIdLst>
  <p:sldIdLst>
    <p:sldId id="256" r:id="rId2"/>
    <p:sldId id="280" r:id="rId3"/>
    <p:sldId id="292" r:id="rId4"/>
    <p:sldId id="348" r:id="rId5"/>
    <p:sldId id="349" r:id="rId6"/>
    <p:sldId id="350" r:id="rId7"/>
    <p:sldId id="304" r:id="rId8"/>
    <p:sldId id="306" r:id="rId9"/>
    <p:sldId id="317" r:id="rId10"/>
    <p:sldId id="351" r:id="rId11"/>
    <p:sldId id="307" r:id="rId12"/>
    <p:sldId id="319" r:id="rId13"/>
    <p:sldId id="320" r:id="rId14"/>
    <p:sldId id="321" r:id="rId15"/>
    <p:sldId id="322" r:id="rId16"/>
    <p:sldId id="347" r:id="rId17"/>
    <p:sldId id="352" r:id="rId18"/>
    <p:sldId id="328" r:id="rId19"/>
    <p:sldId id="326" r:id="rId20"/>
    <p:sldId id="327" r:id="rId21"/>
    <p:sldId id="308" r:id="rId22"/>
    <p:sldId id="329" r:id="rId23"/>
    <p:sldId id="323" r:id="rId24"/>
    <p:sldId id="339" r:id="rId25"/>
    <p:sldId id="330" r:id="rId26"/>
    <p:sldId id="325" r:id="rId27"/>
    <p:sldId id="331" r:id="rId28"/>
    <p:sldId id="324" r:id="rId29"/>
    <p:sldId id="309" r:id="rId30"/>
    <p:sldId id="355" r:id="rId31"/>
    <p:sldId id="336" r:id="rId32"/>
    <p:sldId id="332" r:id="rId33"/>
    <p:sldId id="340" r:id="rId34"/>
    <p:sldId id="341" r:id="rId35"/>
    <p:sldId id="333" r:id="rId36"/>
    <p:sldId id="354" r:id="rId37"/>
    <p:sldId id="310" r:id="rId38"/>
    <p:sldId id="353" r:id="rId39"/>
    <p:sldId id="343" r:id="rId40"/>
    <p:sldId id="311" r:id="rId41"/>
    <p:sldId id="344" r:id="rId42"/>
    <p:sldId id="345" r:id="rId43"/>
    <p:sldId id="346" r:id="rId44"/>
    <p:sldId id="312" r:id="rId45"/>
    <p:sldId id="315" r:id="rId46"/>
    <p:sldId id="313" r:id="rId47"/>
    <p:sldId id="314" r:id="rId48"/>
    <p:sldId id="259" r:id="rId49"/>
  </p:sldIdLst>
  <p:sldSz cx="12192000" cy="6858000"/>
  <p:notesSz cx="68580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17" userDrawn="1">
          <p15:clr>
            <a:srgbClr val="A4A3A4"/>
          </p15:clr>
        </p15:guide>
        <p15:guide id="2" pos="7469" userDrawn="1">
          <p15:clr>
            <a:srgbClr val="A4A3A4"/>
          </p15:clr>
        </p15:guide>
        <p15:guide id="3" orient="horz" pos="686" userDrawn="1">
          <p15:clr>
            <a:srgbClr val="A4A3A4"/>
          </p15:clr>
        </p15:guide>
        <p15:guide id="4" orient="horz" pos="1250" userDrawn="1">
          <p15:clr>
            <a:srgbClr val="A4A3A4"/>
          </p15:clr>
        </p15:guide>
        <p15:guide id="5" orient="horz" pos="2010" userDrawn="1">
          <p15:clr>
            <a:srgbClr val="A4A3A4"/>
          </p15:clr>
        </p15:guide>
        <p15:guide id="6" pos="5957" userDrawn="1">
          <p15:clr>
            <a:srgbClr val="A4A3A4"/>
          </p15:clr>
        </p15:guide>
        <p15:guide id="7" pos="5884" userDrawn="1">
          <p15:clr>
            <a:srgbClr val="A4A3A4"/>
          </p15:clr>
        </p15:guide>
        <p15:guide id="8" orient="horz" pos="3886" userDrawn="1">
          <p15:clr>
            <a:srgbClr val="A4A3A4"/>
          </p15:clr>
        </p15:guide>
        <p15:guide id="9" orient="horz" pos="2849" userDrawn="1">
          <p15:clr>
            <a:srgbClr val="A4A3A4"/>
          </p15:clr>
        </p15:guide>
        <p15:guide id="10" orient="horz" pos="890" userDrawn="1">
          <p15:clr>
            <a:srgbClr val="A4A3A4"/>
          </p15:clr>
        </p15:guide>
        <p15:guide id="11" orient="horz" pos="2840" userDrawn="1">
          <p15:clr>
            <a:srgbClr val="A4A3A4"/>
          </p15:clr>
        </p15:guide>
        <p15:guide id="12" orient="horz" pos="157" userDrawn="1">
          <p15:clr>
            <a:srgbClr val="A4A3A4"/>
          </p15:clr>
        </p15:guide>
        <p15:guide id="13" orient="horz" pos="48" userDrawn="1">
          <p15:clr>
            <a:srgbClr val="A4A3A4"/>
          </p15:clr>
        </p15:guide>
        <p15:guide id="14" pos="4605" userDrawn="1">
          <p15:clr>
            <a:srgbClr val="A4A3A4"/>
          </p15:clr>
        </p15:guide>
        <p15:guide id="15" pos="7529" userDrawn="1">
          <p15:clr>
            <a:srgbClr val="A4A3A4"/>
          </p15:clr>
        </p15:guide>
        <p15:guide id="16" pos="314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a David" initials="PD" lastIdx="1" clrIdx="0"/>
  <p:cmAuthor id="2" name="Melissa Lynch" initials="ML" lastIdx="6"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0B26"/>
    <a:srgbClr val="F5D6D6"/>
    <a:srgbClr val="DDDDDD"/>
    <a:srgbClr val="000000"/>
    <a:srgbClr val="A92028"/>
    <a:srgbClr val="169C71"/>
    <a:srgbClr val="00895F"/>
    <a:srgbClr val="128A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45" autoAdjust="0"/>
    <p:restoredTop sz="96327" autoAdjust="0"/>
  </p:normalViewPr>
  <p:slideViewPr>
    <p:cSldViewPr snapToGrid="0" showGuides="1">
      <p:cViewPr varScale="1">
        <p:scale>
          <a:sx n="78" d="100"/>
          <a:sy n="78" d="100"/>
        </p:scale>
        <p:origin x="902" y="72"/>
      </p:cViewPr>
      <p:guideLst>
        <p:guide orient="horz" pos="717"/>
        <p:guide pos="7469"/>
        <p:guide orient="horz" pos="686"/>
        <p:guide orient="horz" pos="1250"/>
        <p:guide orient="horz" pos="2010"/>
        <p:guide pos="5957"/>
        <p:guide pos="5884"/>
        <p:guide orient="horz" pos="3886"/>
        <p:guide orient="horz" pos="2849"/>
        <p:guide orient="horz" pos="890"/>
        <p:guide orient="horz" pos="2840"/>
        <p:guide orient="horz" pos="157"/>
        <p:guide orient="horz" pos="48"/>
        <p:guide pos="4605"/>
        <p:guide pos="7529"/>
        <p:guide pos="3147"/>
      </p:guideLst>
    </p:cSldViewPr>
  </p:slideViewPr>
  <p:outlineViewPr>
    <p:cViewPr>
      <p:scale>
        <a:sx n="33" d="100"/>
        <a:sy n="33" d="100"/>
      </p:scale>
      <p:origin x="0" y="1392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hyperlink" Target="https://www.renewables.ninja/" TargetMode="External"/><Relationship Id="rId1" Type="http://schemas.openxmlformats.org/officeDocument/2006/relationships/hyperlink" Target="https://www.kaggle.com/datasets/berkerisen/wind-turbine-scada-dataset" TargetMode="Externa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8.svg"/><Relationship Id="rId9" Type="http://schemas.openxmlformats.org/officeDocument/2006/relationships/image" Target="../media/image16.pn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8.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ata9.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hyperlink" Target="https://www.renewables.ninja/" TargetMode="External"/><Relationship Id="rId4" Type="http://schemas.openxmlformats.org/officeDocument/2006/relationships/image" Target="../media/image13.svg"/><Relationship Id="rId9" Type="http://schemas.openxmlformats.org/officeDocument/2006/relationships/hyperlink" Target="https://www.kaggle.com/datasets/berkerisen/wind-turbine-scada-dataset"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8.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9.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7676D2-23C1-4BA2-83A3-3EBB083D026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589C36D-9998-41CF-9DFD-66552726814D}">
      <dgm:prSet/>
      <dgm:spPr/>
      <dgm:t>
        <a:bodyPr/>
        <a:lstStyle/>
        <a:p>
          <a:r>
            <a:rPr lang="en-US" b="1"/>
            <a:t>Project Overview</a:t>
          </a:r>
          <a:r>
            <a:rPr lang="en-US"/>
            <a:t>:</a:t>
          </a:r>
        </a:p>
      </dgm:t>
    </dgm:pt>
    <dgm:pt modelId="{60CB594C-CCCB-407A-915D-845836E26958}" type="parTrans" cxnId="{F0271630-5F82-4A1C-9833-3C6CCAB74613}">
      <dgm:prSet/>
      <dgm:spPr/>
      <dgm:t>
        <a:bodyPr/>
        <a:lstStyle/>
        <a:p>
          <a:endParaRPr lang="en-US"/>
        </a:p>
      </dgm:t>
    </dgm:pt>
    <dgm:pt modelId="{39E022F7-B525-44DB-B684-F53103015D42}" type="sibTrans" cxnId="{F0271630-5F82-4A1C-9833-3C6CCAB74613}">
      <dgm:prSet/>
      <dgm:spPr/>
      <dgm:t>
        <a:bodyPr/>
        <a:lstStyle/>
        <a:p>
          <a:endParaRPr lang="en-US"/>
        </a:p>
      </dgm:t>
    </dgm:pt>
    <dgm:pt modelId="{2B736E9B-003A-4F6A-983F-DCB7E028D4ED}">
      <dgm:prSet/>
      <dgm:spPr/>
      <dgm:t>
        <a:bodyPr/>
        <a:lstStyle/>
        <a:p>
          <a:r>
            <a:rPr lang="en-US"/>
            <a:t>This project enhances wind power forecasting by comparing machine learning and deep learning models. A pipeline with cross-validation and hyperparameter tuning achieved an R² of 0.9667, outperforming deep learning. The study highlights machine learning pipelines as efficient alternatives, offering high accuracy in renewable energy forecasting.</a:t>
          </a:r>
        </a:p>
      </dgm:t>
    </dgm:pt>
    <dgm:pt modelId="{DF2DDBB2-AA92-4525-98D7-6DC12D1EBDA3}" type="parTrans" cxnId="{D87AAB5C-F8B4-4724-B024-54D788DD67FA}">
      <dgm:prSet/>
      <dgm:spPr/>
      <dgm:t>
        <a:bodyPr/>
        <a:lstStyle/>
        <a:p>
          <a:endParaRPr lang="en-US"/>
        </a:p>
      </dgm:t>
    </dgm:pt>
    <dgm:pt modelId="{73356D57-B32B-422E-9B53-F99FFA8C3BF2}" type="sibTrans" cxnId="{D87AAB5C-F8B4-4724-B024-54D788DD67FA}">
      <dgm:prSet/>
      <dgm:spPr/>
      <dgm:t>
        <a:bodyPr/>
        <a:lstStyle/>
        <a:p>
          <a:endParaRPr lang="en-US"/>
        </a:p>
      </dgm:t>
    </dgm:pt>
    <dgm:pt modelId="{6884E539-8A58-4303-BC90-28BD491EA5BB}" type="pres">
      <dgm:prSet presAssocID="{FD7676D2-23C1-4BA2-83A3-3EBB083D0269}" presName="root" presStyleCnt="0">
        <dgm:presLayoutVars>
          <dgm:dir/>
          <dgm:resizeHandles val="exact"/>
        </dgm:presLayoutVars>
      </dgm:prSet>
      <dgm:spPr/>
    </dgm:pt>
    <dgm:pt modelId="{14D30F5A-BEB3-45CE-86FA-B718DE5DCA86}" type="pres">
      <dgm:prSet presAssocID="{F589C36D-9998-41CF-9DFD-66552726814D}" presName="compNode" presStyleCnt="0"/>
      <dgm:spPr/>
    </dgm:pt>
    <dgm:pt modelId="{3638416E-9D7E-43B6-9788-F5EF3614C300}" type="pres">
      <dgm:prSet presAssocID="{F589C36D-9998-41CF-9DFD-66552726814D}" presName="bgRect" presStyleLbl="bgShp" presStyleIdx="0" presStyleCnt="2"/>
      <dgm:spPr/>
    </dgm:pt>
    <dgm:pt modelId="{BBA92E7D-9C86-4DC6-B42C-2042B15F2CBA}" type="pres">
      <dgm:prSet presAssocID="{F589C36D-9998-41CF-9DFD-66552726814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9DA3B2C5-0D3F-4A4F-BDE6-8F5E610CC784}" type="pres">
      <dgm:prSet presAssocID="{F589C36D-9998-41CF-9DFD-66552726814D}" presName="spaceRect" presStyleCnt="0"/>
      <dgm:spPr/>
    </dgm:pt>
    <dgm:pt modelId="{B20F8AC0-7A9F-4A11-A9BC-712AC0CCA354}" type="pres">
      <dgm:prSet presAssocID="{F589C36D-9998-41CF-9DFD-66552726814D}" presName="parTx" presStyleLbl="revTx" presStyleIdx="0" presStyleCnt="2">
        <dgm:presLayoutVars>
          <dgm:chMax val="0"/>
          <dgm:chPref val="0"/>
        </dgm:presLayoutVars>
      </dgm:prSet>
      <dgm:spPr/>
    </dgm:pt>
    <dgm:pt modelId="{B5F8E27E-6F8C-48E0-9ECD-B76A9529D639}" type="pres">
      <dgm:prSet presAssocID="{39E022F7-B525-44DB-B684-F53103015D42}" presName="sibTrans" presStyleCnt="0"/>
      <dgm:spPr/>
    </dgm:pt>
    <dgm:pt modelId="{8005D440-70B8-4132-85CF-21187DAC503E}" type="pres">
      <dgm:prSet presAssocID="{2B736E9B-003A-4F6A-983F-DCB7E028D4ED}" presName="compNode" presStyleCnt="0"/>
      <dgm:spPr/>
    </dgm:pt>
    <dgm:pt modelId="{50501150-69EF-4F68-9B25-BB187C1A3495}" type="pres">
      <dgm:prSet presAssocID="{2B736E9B-003A-4F6A-983F-DCB7E028D4ED}" presName="bgRect" presStyleLbl="bgShp" presStyleIdx="1" presStyleCnt="2"/>
      <dgm:spPr/>
    </dgm:pt>
    <dgm:pt modelId="{161AA479-30EA-4165-AE51-F971B57D0971}" type="pres">
      <dgm:prSet presAssocID="{2B736E9B-003A-4F6A-983F-DCB7E028D4E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ED30E73-B808-4F62-9912-4C270487B5CD}" type="pres">
      <dgm:prSet presAssocID="{2B736E9B-003A-4F6A-983F-DCB7E028D4ED}" presName="spaceRect" presStyleCnt="0"/>
      <dgm:spPr/>
    </dgm:pt>
    <dgm:pt modelId="{E4B8AC98-D0B9-4476-8C96-00146EBDAF57}" type="pres">
      <dgm:prSet presAssocID="{2B736E9B-003A-4F6A-983F-DCB7E028D4ED}" presName="parTx" presStyleLbl="revTx" presStyleIdx="1" presStyleCnt="2">
        <dgm:presLayoutVars>
          <dgm:chMax val="0"/>
          <dgm:chPref val="0"/>
        </dgm:presLayoutVars>
      </dgm:prSet>
      <dgm:spPr/>
    </dgm:pt>
  </dgm:ptLst>
  <dgm:cxnLst>
    <dgm:cxn modelId="{41B63F1F-228E-481F-B5E5-411151BB0F51}" type="presOf" srcId="{F589C36D-9998-41CF-9DFD-66552726814D}" destId="{B20F8AC0-7A9F-4A11-A9BC-712AC0CCA354}" srcOrd="0" destOrd="0" presId="urn:microsoft.com/office/officeart/2018/2/layout/IconVerticalSolidList"/>
    <dgm:cxn modelId="{F0271630-5F82-4A1C-9833-3C6CCAB74613}" srcId="{FD7676D2-23C1-4BA2-83A3-3EBB083D0269}" destId="{F589C36D-9998-41CF-9DFD-66552726814D}" srcOrd="0" destOrd="0" parTransId="{60CB594C-CCCB-407A-915D-845836E26958}" sibTransId="{39E022F7-B525-44DB-B684-F53103015D42}"/>
    <dgm:cxn modelId="{D5EB513E-9560-45B4-A2BE-B889D44B2DE7}" type="presOf" srcId="{2B736E9B-003A-4F6A-983F-DCB7E028D4ED}" destId="{E4B8AC98-D0B9-4476-8C96-00146EBDAF57}" srcOrd="0" destOrd="0" presId="urn:microsoft.com/office/officeart/2018/2/layout/IconVerticalSolidList"/>
    <dgm:cxn modelId="{D87AAB5C-F8B4-4724-B024-54D788DD67FA}" srcId="{FD7676D2-23C1-4BA2-83A3-3EBB083D0269}" destId="{2B736E9B-003A-4F6A-983F-DCB7E028D4ED}" srcOrd="1" destOrd="0" parTransId="{DF2DDBB2-AA92-4525-98D7-6DC12D1EBDA3}" sibTransId="{73356D57-B32B-422E-9B53-F99FFA8C3BF2}"/>
    <dgm:cxn modelId="{5391C558-3979-4882-A799-514B0B54ADD4}" type="presOf" srcId="{FD7676D2-23C1-4BA2-83A3-3EBB083D0269}" destId="{6884E539-8A58-4303-BC90-28BD491EA5BB}" srcOrd="0" destOrd="0" presId="urn:microsoft.com/office/officeart/2018/2/layout/IconVerticalSolidList"/>
    <dgm:cxn modelId="{DC3F239C-26A3-4C97-8D6A-DF6EE5983521}" type="presParOf" srcId="{6884E539-8A58-4303-BC90-28BD491EA5BB}" destId="{14D30F5A-BEB3-45CE-86FA-B718DE5DCA86}" srcOrd="0" destOrd="0" presId="urn:microsoft.com/office/officeart/2018/2/layout/IconVerticalSolidList"/>
    <dgm:cxn modelId="{19A6A202-6013-42A3-996A-6A94A5413646}" type="presParOf" srcId="{14D30F5A-BEB3-45CE-86FA-B718DE5DCA86}" destId="{3638416E-9D7E-43B6-9788-F5EF3614C300}" srcOrd="0" destOrd="0" presId="urn:microsoft.com/office/officeart/2018/2/layout/IconVerticalSolidList"/>
    <dgm:cxn modelId="{6F0DC1A0-6780-48B0-BD01-D793DBF4EDFF}" type="presParOf" srcId="{14D30F5A-BEB3-45CE-86FA-B718DE5DCA86}" destId="{BBA92E7D-9C86-4DC6-B42C-2042B15F2CBA}" srcOrd="1" destOrd="0" presId="urn:microsoft.com/office/officeart/2018/2/layout/IconVerticalSolidList"/>
    <dgm:cxn modelId="{DC49EE41-EDE2-417B-AEBB-2FCC7C454F1B}" type="presParOf" srcId="{14D30F5A-BEB3-45CE-86FA-B718DE5DCA86}" destId="{9DA3B2C5-0D3F-4A4F-BDE6-8F5E610CC784}" srcOrd="2" destOrd="0" presId="urn:microsoft.com/office/officeart/2018/2/layout/IconVerticalSolidList"/>
    <dgm:cxn modelId="{CDE0C5D2-74E4-495C-B1B9-2BD4A445195C}" type="presParOf" srcId="{14D30F5A-BEB3-45CE-86FA-B718DE5DCA86}" destId="{B20F8AC0-7A9F-4A11-A9BC-712AC0CCA354}" srcOrd="3" destOrd="0" presId="urn:microsoft.com/office/officeart/2018/2/layout/IconVerticalSolidList"/>
    <dgm:cxn modelId="{DB2F9F32-E4EF-4CC2-B548-CD7D22703B40}" type="presParOf" srcId="{6884E539-8A58-4303-BC90-28BD491EA5BB}" destId="{B5F8E27E-6F8C-48E0-9ECD-B76A9529D639}" srcOrd="1" destOrd="0" presId="urn:microsoft.com/office/officeart/2018/2/layout/IconVerticalSolidList"/>
    <dgm:cxn modelId="{8F2019A2-1CFB-4029-88C7-FE5F18BB9E95}" type="presParOf" srcId="{6884E539-8A58-4303-BC90-28BD491EA5BB}" destId="{8005D440-70B8-4132-85CF-21187DAC503E}" srcOrd="2" destOrd="0" presId="urn:microsoft.com/office/officeart/2018/2/layout/IconVerticalSolidList"/>
    <dgm:cxn modelId="{6BAAF1AF-AD14-47B4-A8E3-9E01DC926D4C}" type="presParOf" srcId="{8005D440-70B8-4132-85CF-21187DAC503E}" destId="{50501150-69EF-4F68-9B25-BB187C1A3495}" srcOrd="0" destOrd="0" presId="urn:microsoft.com/office/officeart/2018/2/layout/IconVerticalSolidList"/>
    <dgm:cxn modelId="{53F84CBF-50DD-4660-9933-EC2D4384026F}" type="presParOf" srcId="{8005D440-70B8-4132-85CF-21187DAC503E}" destId="{161AA479-30EA-4165-AE51-F971B57D0971}" srcOrd="1" destOrd="0" presId="urn:microsoft.com/office/officeart/2018/2/layout/IconVerticalSolidList"/>
    <dgm:cxn modelId="{F35F4646-1E58-4062-9EAE-6B4F687EED0C}" type="presParOf" srcId="{8005D440-70B8-4132-85CF-21187DAC503E}" destId="{2ED30E73-B808-4F62-9912-4C270487B5CD}" srcOrd="2" destOrd="0" presId="urn:microsoft.com/office/officeart/2018/2/layout/IconVerticalSolidList"/>
    <dgm:cxn modelId="{68C0A28F-9A2E-4023-BD07-0FD09490B18F}" type="presParOf" srcId="{8005D440-70B8-4132-85CF-21187DAC503E}" destId="{E4B8AC98-D0B9-4476-8C96-00146EBDAF5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CA4792C-F7C8-499D-BEEB-F5F15A8B6D18}" type="doc">
      <dgm:prSet loTypeId="urn:microsoft.com/office/officeart/2005/8/layout/process4" loCatId="process" qsTypeId="urn:microsoft.com/office/officeart/2005/8/quickstyle/simple2" qsCatId="simple" csTypeId="urn:microsoft.com/office/officeart/2005/8/colors/accent1_2" csCatId="accent1"/>
      <dgm:spPr/>
      <dgm:t>
        <a:bodyPr/>
        <a:lstStyle/>
        <a:p>
          <a:endParaRPr lang="en-US"/>
        </a:p>
      </dgm:t>
    </dgm:pt>
    <dgm:pt modelId="{3AF06C71-A221-4387-89A2-A27E31C5814B}">
      <dgm:prSet/>
      <dgm:spPr/>
      <dgm:t>
        <a:bodyPr/>
        <a:lstStyle/>
        <a:p>
          <a:r>
            <a:rPr lang="en-US"/>
            <a:t>Extensions to the Project:</a:t>
          </a:r>
        </a:p>
      </dgm:t>
    </dgm:pt>
    <dgm:pt modelId="{ACB758EB-BED2-41FD-9194-3DE8808FE7ED}" type="parTrans" cxnId="{515E8953-FC3C-42DF-BADA-7DC95EA44AF5}">
      <dgm:prSet/>
      <dgm:spPr/>
      <dgm:t>
        <a:bodyPr/>
        <a:lstStyle/>
        <a:p>
          <a:endParaRPr lang="en-US"/>
        </a:p>
      </dgm:t>
    </dgm:pt>
    <dgm:pt modelId="{FE859838-EF13-4D0F-B67D-3CB04FC45A2F}" type="sibTrans" cxnId="{515E8953-FC3C-42DF-BADA-7DC95EA44AF5}">
      <dgm:prSet/>
      <dgm:spPr/>
      <dgm:t>
        <a:bodyPr/>
        <a:lstStyle/>
        <a:p>
          <a:endParaRPr lang="en-US"/>
        </a:p>
      </dgm:t>
    </dgm:pt>
    <dgm:pt modelId="{D20008A3-B4F9-42E3-A901-2C541274F88A}">
      <dgm:prSet/>
      <dgm:spPr/>
      <dgm:t>
        <a:bodyPr/>
        <a:lstStyle/>
        <a:p>
          <a:r>
            <a:rPr lang="en-US"/>
            <a:t>Decision Support Systems: Integrate models into operational planning tools.</a:t>
          </a:r>
        </a:p>
      </dgm:t>
    </dgm:pt>
    <dgm:pt modelId="{7205E045-B272-4053-A4DD-84D6594E8A88}" type="parTrans" cxnId="{02AB717B-8946-4DAD-B257-6BEACB7DF732}">
      <dgm:prSet/>
      <dgm:spPr/>
      <dgm:t>
        <a:bodyPr/>
        <a:lstStyle/>
        <a:p>
          <a:endParaRPr lang="en-US"/>
        </a:p>
      </dgm:t>
    </dgm:pt>
    <dgm:pt modelId="{0CC22C99-6EC1-43FA-8930-3F484D0FA70E}" type="sibTrans" cxnId="{02AB717B-8946-4DAD-B257-6BEACB7DF732}">
      <dgm:prSet/>
      <dgm:spPr/>
      <dgm:t>
        <a:bodyPr/>
        <a:lstStyle/>
        <a:p>
          <a:endParaRPr lang="en-US"/>
        </a:p>
      </dgm:t>
    </dgm:pt>
    <dgm:pt modelId="{02D4C828-2750-4AAE-BD7C-1B847A0B8180}">
      <dgm:prSet/>
      <dgm:spPr/>
      <dgm:t>
        <a:bodyPr/>
        <a:lstStyle/>
        <a:p>
          <a:r>
            <a:rPr lang="en-US"/>
            <a:t>Long-Term Analysis: Conduct extended performance reviews and periodic model updates.</a:t>
          </a:r>
        </a:p>
      </dgm:t>
    </dgm:pt>
    <dgm:pt modelId="{3194BD9F-8EAA-441E-8802-30329AF1F3E1}" type="parTrans" cxnId="{75E01D8F-FB59-48FF-B72D-6B895BB5A23B}">
      <dgm:prSet/>
      <dgm:spPr/>
      <dgm:t>
        <a:bodyPr/>
        <a:lstStyle/>
        <a:p>
          <a:endParaRPr lang="en-US"/>
        </a:p>
      </dgm:t>
    </dgm:pt>
    <dgm:pt modelId="{4679F4A6-5498-48C5-B017-CD04BF8DE77A}" type="sibTrans" cxnId="{75E01D8F-FB59-48FF-B72D-6B895BB5A23B}">
      <dgm:prSet/>
      <dgm:spPr/>
      <dgm:t>
        <a:bodyPr/>
        <a:lstStyle/>
        <a:p>
          <a:endParaRPr lang="en-US"/>
        </a:p>
      </dgm:t>
    </dgm:pt>
    <dgm:pt modelId="{5BEA2061-5E25-44B1-8D4E-615D1DF0FB2C}">
      <dgm:prSet/>
      <dgm:spPr/>
      <dgm:t>
        <a:bodyPr/>
        <a:lstStyle/>
        <a:p>
          <a:r>
            <a:rPr lang="en-US"/>
            <a:t>Collaborative Research: Partner with experts for validation and new research opportunities.</a:t>
          </a:r>
        </a:p>
      </dgm:t>
    </dgm:pt>
    <dgm:pt modelId="{A3D4CE0C-98EA-436F-BDAD-575A2DA43718}" type="parTrans" cxnId="{CAAC01E6-DE7B-4ABE-9965-3269FB99B2EF}">
      <dgm:prSet/>
      <dgm:spPr/>
      <dgm:t>
        <a:bodyPr/>
        <a:lstStyle/>
        <a:p>
          <a:endParaRPr lang="en-US"/>
        </a:p>
      </dgm:t>
    </dgm:pt>
    <dgm:pt modelId="{68F8DC7F-C695-41E8-938C-BF2570AD73E7}" type="sibTrans" cxnId="{CAAC01E6-DE7B-4ABE-9965-3269FB99B2EF}">
      <dgm:prSet/>
      <dgm:spPr/>
      <dgm:t>
        <a:bodyPr/>
        <a:lstStyle/>
        <a:p>
          <a:endParaRPr lang="en-US"/>
        </a:p>
      </dgm:t>
    </dgm:pt>
    <dgm:pt modelId="{AF45B47E-D719-4046-B981-7DB0EF357A17}" type="pres">
      <dgm:prSet presAssocID="{DCA4792C-F7C8-499D-BEEB-F5F15A8B6D18}" presName="Name0" presStyleCnt="0">
        <dgm:presLayoutVars>
          <dgm:dir/>
          <dgm:animLvl val="lvl"/>
          <dgm:resizeHandles val="exact"/>
        </dgm:presLayoutVars>
      </dgm:prSet>
      <dgm:spPr/>
    </dgm:pt>
    <dgm:pt modelId="{392D46A0-A65E-46E9-A1EF-05D75B91688F}" type="pres">
      <dgm:prSet presAssocID="{5BEA2061-5E25-44B1-8D4E-615D1DF0FB2C}" presName="boxAndChildren" presStyleCnt="0"/>
      <dgm:spPr/>
    </dgm:pt>
    <dgm:pt modelId="{A74E8CFD-265D-4B4C-95A4-C50FBA06C99B}" type="pres">
      <dgm:prSet presAssocID="{5BEA2061-5E25-44B1-8D4E-615D1DF0FB2C}" presName="parentTextBox" presStyleLbl="node1" presStyleIdx="0" presStyleCnt="4"/>
      <dgm:spPr/>
    </dgm:pt>
    <dgm:pt modelId="{06F4A610-C404-42A9-B22A-D18B8C3426CE}" type="pres">
      <dgm:prSet presAssocID="{4679F4A6-5498-48C5-B017-CD04BF8DE77A}" presName="sp" presStyleCnt="0"/>
      <dgm:spPr/>
    </dgm:pt>
    <dgm:pt modelId="{88907AC6-7366-4E83-ADD1-8DAED7F9A140}" type="pres">
      <dgm:prSet presAssocID="{02D4C828-2750-4AAE-BD7C-1B847A0B8180}" presName="arrowAndChildren" presStyleCnt="0"/>
      <dgm:spPr/>
    </dgm:pt>
    <dgm:pt modelId="{8A271211-584A-4F09-A900-395290D28E6E}" type="pres">
      <dgm:prSet presAssocID="{02D4C828-2750-4AAE-BD7C-1B847A0B8180}" presName="parentTextArrow" presStyleLbl="node1" presStyleIdx="1" presStyleCnt="4"/>
      <dgm:spPr/>
    </dgm:pt>
    <dgm:pt modelId="{27F9DB72-B16A-4C22-8E9C-5A922215F61E}" type="pres">
      <dgm:prSet presAssocID="{0CC22C99-6EC1-43FA-8930-3F484D0FA70E}" presName="sp" presStyleCnt="0"/>
      <dgm:spPr/>
    </dgm:pt>
    <dgm:pt modelId="{0FCE7739-CE5D-466D-8D27-DD10286F1FFB}" type="pres">
      <dgm:prSet presAssocID="{D20008A3-B4F9-42E3-A901-2C541274F88A}" presName="arrowAndChildren" presStyleCnt="0"/>
      <dgm:spPr/>
    </dgm:pt>
    <dgm:pt modelId="{E5DC94A2-96E4-4DA4-BD6C-3A99A39F8332}" type="pres">
      <dgm:prSet presAssocID="{D20008A3-B4F9-42E3-A901-2C541274F88A}" presName="parentTextArrow" presStyleLbl="node1" presStyleIdx="2" presStyleCnt="4"/>
      <dgm:spPr/>
    </dgm:pt>
    <dgm:pt modelId="{32210DCD-5D0B-4515-8C71-6CB6D448DCCB}" type="pres">
      <dgm:prSet presAssocID="{FE859838-EF13-4D0F-B67D-3CB04FC45A2F}" presName="sp" presStyleCnt="0"/>
      <dgm:spPr/>
    </dgm:pt>
    <dgm:pt modelId="{E87E76EC-1D9A-4790-AC3F-BCF91909E29C}" type="pres">
      <dgm:prSet presAssocID="{3AF06C71-A221-4387-89A2-A27E31C5814B}" presName="arrowAndChildren" presStyleCnt="0"/>
      <dgm:spPr/>
    </dgm:pt>
    <dgm:pt modelId="{F6BE33FE-EA24-43E3-9FF5-67FA8AEC14B7}" type="pres">
      <dgm:prSet presAssocID="{3AF06C71-A221-4387-89A2-A27E31C5814B}" presName="parentTextArrow" presStyleLbl="node1" presStyleIdx="3" presStyleCnt="4"/>
      <dgm:spPr/>
    </dgm:pt>
  </dgm:ptLst>
  <dgm:cxnLst>
    <dgm:cxn modelId="{06512B0A-B8B2-416F-B4FE-EF2F4088925E}" type="presOf" srcId="{5BEA2061-5E25-44B1-8D4E-615D1DF0FB2C}" destId="{A74E8CFD-265D-4B4C-95A4-C50FBA06C99B}" srcOrd="0" destOrd="0" presId="urn:microsoft.com/office/officeart/2005/8/layout/process4"/>
    <dgm:cxn modelId="{515E8953-FC3C-42DF-BADA-7DC95EA44AF5}" srcId="{DCA4792C-F7C8-499D-BEEB-F5F15A8B6D18}" destId="{3AF06C71-A221-4387-89A2-A27E31C5814B}" srcOrd="0" destOrd="0" parTransId="{ACB758EB-BED2-41FD-9194-3DE8808FE7ED}" sibTransId="{FE859838-EF13-4D0F-B67D-3CB04FC45A2F}"/>
    <dgm:cxn modelId="{02AB717B-8946-4DAD-B257-6BEACB7DF732}" srcId="{DCA4792C-F7C8-499D-BEEB-F5F15A8B6D18}" destId="{D20008A3-B4F9-42E3-A901-2C541274F88A}" srcOrd="1" destOrd="0" parTransId="{7205E045-B272-4053-A4DD-84D6594E8A88}" sibTransId="{0CC22C99-6EC1-43FA-8930-3F484D0FA70E}"/>
    <dgm:cxn modelId="{FEBCE58B-B9F0-4236-A11C-5BEC36F17723}" type="presOf" srcId="{D20008A3-B4F9-42E3-A901-2C541274F88A}" destId="{E5DC94A2-96E4-4DA4-BD6C-3A99A39F8332}" srcOrd="0" destOrd="0" presId="urn:microsoft.com/office/officeart/2005/8/layout/process4"/>
    <dgm:cxn modelId="{75E01D8F-FB59-48FF-B72D-6B895BB5A23B}" srcId="{DCA4792C-F7C8-499D-BEEB-F5F15A8B6D18}" destId="{02D4C828-2750-4AAE-BD7C-1B847A0B8180}" srcOrd="2" destOrd="0" parTransId="{3194BD9F-8EAA-441E-8802-30329AF1F3E1}" sibTransId="{4679F4A6-5498-48C5-B017-CD04BF8DE77A}"/>
    <dgm:cxn modelId="{A7A53FAD-9F0C-4323-A72D-8AF5A70E510D}" type="presOf" srcId="{02D4C828-2750-4AAE-BD7C-1B847A0B8180}" destId="{8A271211-584A-4F09-A900-395290D28E6E}" srcOrd="0" destOrd="0" presId="urn:microsoft.com/office/officeart/2005/8/layout/process4"/>
    <dgm:cxn modelId="{27F382C8-C17D-4BEA-AB84-6E6F98C7E4D9}" type="presOf" srcId="{DCA4792C-F7C8-499D-BEEB-F5F15A8B6D18}" destId="{AF45B47E-D719-4046-B981-7DB0EF357A17}" srcOrd="0" destOrd="0" presId="urn:microsoft.com/office/officeart/2005/8/layout/process4"/>
    <dgm:cxn modelId="{CAAC01E6-DE7B-4ABE-9965-3269FB99B2EF}" srcId="{DCA4792C-F7C8-499D-BEEB-F5F15A8B6D18}" destId="{5BEA2061-5E25-44B1-8D4E-615D1DF0FB2C}" srcOrd="3" destOrd="0" parTransId="{A3D4CE0C-98EA-436F-BDAD-575A2DA43718}" sibTransId="{68F8DC7F-C695-41E8-938C-BF2570AD73E7}"/>
    <dgm:cxn modelId="{7E0BDBFF-B495-464F-918E-228888EDE425}" type="presOf" srcId="{3AF06C71-A221-4387-89A2-A27E31C5814B}" destId="{F6BE33FE-EA24-43E3-9FF5-67FA8AEC14B7}" srcOrd="0" destOrd="0" presId="urn:microsoft.com/office/officeart/2005/8/layout/process4"/>
    <dgm:cxn modelId="{9891B91A-3D2A-45A2-893C-3838BB4EA55C}" type="presParOf" srcId="{AF45B47E-D719-4046-B981-7DB0EF357A17}" destId="{392D46A0-A65E-46E9-A1EF-05D75B91688F}" srcOrd="0" destOrd="0" presId="urn:microsoft.com/office/officeart/2005/8/layout/process4"/>
    <dgm:cxn modelId="{BDD5C3D0-1BE4-4561-8B94-18697C4542CD}" type="presParOf" srcId="{392D46A0-A65E-46E9-A1EF-05D75B91688F}" destId="{A74E8CFD-265D-4B4C-95A4-C50FBA06C99B}" srcOrd="0" destOrd="0" presId="urn:microsoft.com/office/officeart/2005/8/layout/process4"/>
    <dgm:cxn modelId="{F47BFABB-1789-4796-AA51-D020A9F0474D}" type="presParOf" srcId="{AF45B47E-D719-4046-B981-7DB0EF357A17}" destId="{06F4A610-C404-42A9-B22A-D18B8C3426CE}" srcOrd="1" destOrd="0" presId="urn:microsoft.com/office/officeart/2005/8/layout/process4"/>
    <dgm:cxn modelId="{AA0D6008-C173-49A7-80F9-F26B1024E26B}" type="presParOf" srcId="{AF45B47E-D719-4046-B981-7DB0EF357A17}" destId="{88907AC6-7366-4E83-ADD1-8DAED7F9A140}" srcOrd="2" destOrd="0" presId="urn:microsoft.com/office/officeart/2005/8/layout/process4"/>
    <dgm:cxn modelId="{A4FC83DF-DC5C-4DD7-8FDC-DEA9BADEAF76}" type="presParOf" srcId="{88907AC6-7366-4E83-ADD1-8DAED7F9A140}" destId="{8A271211-584A-4F09-A900-395290D28E6E}" srcOrd="0" destOrd="0" presId="urn:microsoft.com/office/officeart/2005/8/layout/process4"/>
    <dgm:cxn modelId="{05496B38-D1F4-4052-BF6A-CCAC52881200}" type="presParOf" srcId="{AF45B47E-D719-4046-B981-7DB0EF357A17}" destId="{27F9DB72-B16A-4C22-8E9C-5A922215F61E}" srcOrd="3" destOrd="0" presId="urn:microsoft.com/office/officeart/2005/8/layout/process4"/>
    <dgm:cxn modelId="{7B4E4477-BF88-4A26-8662-1D276F83DEA2}" type="presParOf" srcId="{AF45B47E-D719-4046-B981-7DB0EF357A17}" destId="{0FCE7739-CE5D-466D-8D27-DD10286F1FFB}" srcOrd="4" destOrd="0" presId="urn:microsoft.com/office/officeart/2005/8/layout/process4"/>
    <dgm:cxn modelId="{C428AFF5-B409-4DD3-8EB0-C6D22F5C8FC6}" type="presParOf" srcId="{0FCE7739-CE5D-466D-8D27-DD10286F1FFB}" destId="{E5DC94A2-96E4-4DA4-BD6C-3A99A39F8332}" srcOrd="0" destOrd="0" presId="urn:microsoft.com/office/officeart/2005/8/layout/process4"/>
    <dgm:cxn modelId="{5AAFF8C3-88BD-4405-BF8B-DB907DE4975E}" type="presParOf" srcId="{AF45B47E-D719-4046-B981-7DB0EF357A17}" destId="{32210DCD-5D0B-4515-8C71-6CB6D448DCCB}" srcOrd="5" destOrd="0" presId="urn:microsoft.com/office/officeart/2005/8/layout/process4"/>
    <dgm:cxn modelId="{62DCF7E7-BD13-4163-9C9D-8631B865F801}" type="presParOf" srcId="{AF45B47E-D719-4046-B981-7DB0EF357A17}" destId="{E87E76EC-1D9A-4790-AC3F-BCF91909E29C}" srcOrd="6" destOrd="0" presId="urn:microsoft.com/office/officeart/2005/8/layout/process4"/>
    <dgm:cxn modelId="{E1652C9F-AF60-4827-886A-151A1F7C0398}" type="presParOf" srcId="{E87E76EC-1D9A-4790-AC3F-BCF91909E29C}" destId="{F6BE33FE-EA24-43E3-9FF5-67FA8AEC14B7}"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1C8D93-ACD3-4C09-80AF-A3D3C3B1AE1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332C9A9-936D-48D3-846E-412370EE5117}">
      <dgm:prSet/>
      <dgm:spPr/>
      <dgm:t>
        <a:bodyPr/>
        <a:lstStyle/>
        <a:p>
          <a:r>
            <a:rPr lang="en-US"/>
            <a:t>The dataset was sourced from the SCADA system of the Esenkoy wind power plant.</a:t>
          </a:r>
        </a:p>
      </dgm:t>
    </dgm:pt>
    <dgm:pt modelId="{9325D55F-0088-4C88-9507-82CB8939C9F3}" type="parTrans" cxnId="{C88FA01C-44C1-4195-880A-B1775950AB55}">
      <dgm:prSet/>
      <dgm:spPr/>
      <dgm:t>
        <a:bodyPr/>
        <a:lstStyle/>
        <a:p>
          <a:endParaRPr lang="en-US"/>
        </a:p>
      </dgm:t>
    </dgm:pt>
    <dgm:pt modelId="{40AC81E0-0C5C-489C-B422-A1212E7D8480}" type="sibTrans" cxnId="{C88FA01C-44C1-4195-880A-B1775950AB55}">
      <dgm:prSet/>
      <dgm:spPr/>
      <dgm:t>
        <a:bodyPr/>
        <a:lstStyle/>
        <a:p>
          <a:endParaRPr lang="en-US"/>
        </a:p>
      </dgm:t>
    </dgm:pt>
    <dgm:pt modelId="{AD92BF6C-D3BF-4026-95FD-2EA6A7627924}">
      <dgm:prSet/>
      <dgm:spPr/>
      <dgm:t>
        <a:bodyPr/>
        <a:lstStyle/>
        <a:p>
          <a:r>
            <a:rPr lang="en-US"/>
            <a:t>It includes key internal metrics such as wind speed, wind direction, theoretical power, and active power.</a:t>
          </a:r>
        </a:p>
      </dgm:t>
    </dgm:pt>
    <dgm:pt modelId="{51A3DE55-DEB6-4C3B-B808-E86AE930DE87}" type="parTrans" cxnId="{F4AAA5EC-7BFA-48CA-985E-DB61DB88D320}">
      <dgm:prSet/>
      <dgm:spPr/>
      <dgm:t>
        <a:bodyPr/>
        <a:lstStyle/>
        <a:p>
          <a:endParaRPr lang="en-US"/>
        </a:p>
      </dgm:t>
    </dgm:pt>
    <dgm:pt modelId="{144912A8-E0E4-4DA9-8ACD-D5EAFCC21A66}" type="sibTrans" cxnId="{F4AAA5EC-7BFA-48CA-985E-DB61DB88D320}">
      <dgm:prSet/>
      <dgm:spPr/>
      <dgm:t>
        <a:bodyPr/>
        <a:lstStyle/>
        <a:p>
          <a:endParaRPr lang="en-US"/>
        </a:p>
      </dgm:t>
    </dgm:pt>
    <dgm:pt modelId="{BC348001-8678-4EB9-B629-BAB0EEE43615}">
      <dgm:prSet/>
      <dgm:spPr/>
      <dgm:t>
        <a:bodyPr/>
        <a:lstStyle/>
        <a:p>
          <a:r>
            <a:rPr lang="en-US"/>
            <a:t>This comprehensive dataset is crucial for improving the accuracy of wind power predictions by providing rich, relevant information.</a:t>
          </a:r>
        </a:p>
      </dgm:t>
    </dgm:pt>
    <dgm:pt modelId="{E132C502-29B2-415A-8FCA-AB2CB1AC09FA}" type="parTrans" cxnId="{550C71BA-ACD8-4E00-B4DC-B749A32B50A1}">
      <dgm:prSet/>
      <dgm:spPr/>
      <dgm:t>
        <a:bodyPr/>
        <a:lstStyle/>
        <a:p>
          <a:endParaRPr lang="en-US"/>
        </a:p>
      </dgm:t>
    </dgm:pt>
    <dgm:pt modelId="{FDF1763B-24B5-4B99-843D-73BF63E3492E}" type="sibTrans" cxnId="{550C71BA-ACD8-4E00-B4DC-B749A32B50A1}">
      <dgm:prSet/>
      <dgm:spPr/>
      <dgm:t>
        <a:bodyPr/>
        <a:lstStyle/>
        <a:p>
          <a:endParaRPr lang="en-US"/>
        </a:p>
      </dgm:t>
    </dgm:pt>
    <dgm:pt modelId="{CE1841D3-AB30-4F93-AB5E-A489BA89D157}">
      <dgm:prSet/>
      <dgm:spPr/>
      <dgm:t>
        <a:bodyPr/>
        <a:lstStyle/>
        <a:p>
          <a:r>
            <a:rPr lang="en-GB"/>
            <a:t>The data presented in this study are openly available in [Kaggle] at [</a:t>
          </a:r>
          <a:r>
            <a:rPr lang="en-GB" u="sng">
              <a:hlinkClick xmlns:r="http://schemas.openxmlformats.org/officeDocument/2006/relationships" r:id="rId1"/>
            </a:rPr>
            <a:t>https://www.kaggle.com/datasets/berkerisen/wind-turbine-scada-dataset</a:t>
          </a:r>
          <a:r>
            <a:rPr lang="en-GB"/>
            <a:t>]and [renewables.ninja] at [</a:t>
          </a:r>
          <a:r>
            <a:rPr lang="en-GB" u="sng">
              <a:hlinkClick xmlns:r="http://schemas.openxmlformats.org/officeDocument/2006/relationships" r:id="rId2"/>
            </a:rPr>
            <a:t>https://www.renewables.ninja</a:t>
          </a:r>
          <a:r>
            <a:rPr lang="en-GB"/>
            <a:t>]</a:t>
          </a:r>
          <a:endParaRPr lang="en-US"/>
        </a:p>
      </dgm:t>
    </dgm:pt>
    <dgm:pt modelId="{23A35C8F-DADC-49DD-A03B-A3AC419B99C9}" type="parTrans" cxnId="{16BD9EBD-8EC6-4F3A-9201-6D14DE9B3FE1}">
      <dgm:prSet/>
      <dgm:spPr/>
      <dgm:t>
        <a:bodyPr/>
        <a:lstStyle/>
        <a:p>
          <a:endParaRPr lang="en-US"/>
        </a:p>
      </dgm:t>
    </dgm:pt>
    <dgm:pt modelId="{98D8EAD0-3697-4364-AC26-38DC3F29F888}" type="sibTrans" cxnId="{16BD9EBD-8EC6-4F3A-9201-6D14DE9B3FE1}">
      <dgm:prSet/>
      <dgm:spPr/>
      <dgm:t>
        <a:bodyPr/>
        <a:lstStyle/>
        <a:p>
          <a:endParaRPr lang="en-US"/>
        </a:p>
      </dgm:t>
    </dgm:pt>
    <dgm:pt modelId="{E767F250-CAD2-4B07-A2BE-7C20A44B06A3}" type="pres">
      <dgm:prSet presAssocID="{181C8D93-ACD3-4C09-80AF-A3D3C3B1AE1C}" presName="root" presStyleCnt="0">
        <dgm:presLayoutVars>
          <dgm:dir/>
          <dgm:resizeHandles val="exact"/>
        </dgm:presLayoutVars>
      </dgm:prSet>
      <dgm:spPr/>
    </dgm:pt>
    <dgm:pt modelId="{AB9F1033-B357-44B2-8B92-DE3893160C8C}" type="pres">
      <dgm:prSet presAssocID="{A332C9A9-936D-48D3-846E-412370EE5117}" presName="compNode" presStyleCnt="0"/>
      <dgm:spPr/>
    </dgm:pt>
    <dgm:pt modelId="{D69B31CE-EB57-4D20-AE14-F36AA3541A51}" type="pres">
      <dgm:prSet presAssocID="{A332C9A9-936D-48D3-846E-412370EE5117}" presName="bgRect" presStyleLbl="bgShp" presStyleIdx="0" presStyleCnt="4"/>
      <dgm:spPr/>
    </dgm:pt>
    <dgm:pt modelId="{4881CC26-7626-4403-A842-E6355CFC9E8B}" type="pres">
      <dgm:prSet presAssocID="{A332C9A9-936D-48D3-846E-412370EE5117}" presName="iconRect" presStyleLbl="node1" presStyleIdx="0"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DE314687-7482-4169-89FA-F39EEC9FD7A9}" type="pres">
      <dgm:prSet presAssocID="{A332C9A9-936D-48D3-846E-412370EE5117}" presName="spaceRect" presStyleCnt="0"/>
      <dgm:spPr/>
    </dgm:pt>
    <dgm:pt modelId="{0A343264-0FA8-4360-91CA-48CFF56D9ED9}" type="pres">
      <dgm:prSet presAssocID="{A332C9A9-936D-48D3-846E-412370EE5117}" presName="parTx" presStyleLbl="revTx" presStyleIdx="0" presStyleCnt="4">
        <dgm:presLayoutVars>
          <dgm:chMax val="0"/>
          <dgm:chPref val="0"/>
        </dgm:presLayoutVars>
      </dgm:prSet>
      <dgm:spPr/>
    </dgm:pt>
    <dgm:pt modelId="{5FCE6FFB-3A7C-4975-BD49-60D43C9934F5}" type="pres">
      <dgm:prSet presAssocID="{40AC81E0-0C5C-489C-B422-A1212E7D8480}" presName="sibTrans" presStyleCnt="0"/>
      <dgm:spPr/>
    </dgm:pt>
    <dgm:pt modelId="{9A0CCBDC-C46E-4AE9-B1D3-9CD106478F2D}" type="pres">
      <dgm:prSet presAssocID="{AD92BF6C-D3BF-4026-95FD-2EA6A7627924}" presName="compNode" presStyleCnt="0"/>
      <dgm:spPr/>
    </dgm:pt>
    <dgm:pt modelId="{9396BB7A-7688-4785-B738-D47A1789B322}" type="pres">
      <dgm:prSet presAssocID="{AD92BF6C-D3BF-4026-95FD-2EA6A7627924}" presName="bgRect" presStyleLbl="bgShp" presStyleIdx="1" presStyleCnt="4"/>
      <dgm:spPr/>
    </dgm:pt>
    <dgm:pt modelId="{375094FD-6565-4B6C-879E-72CE9E783F8B}" type="pres">
      <dgm:prSet presAssocID="{AD92BF6C-D3BF-4026-95FD-2EA6A7627924}"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ndmill"/>
        </a:ext>
      </dgm:extLst>
    </dgm:pt>
    <dgm:pt modelId="{78979AAD-090A-4904-BB07-E249539DC09F}" type="pres">
      <dgm:prSet presAssocID="{AD92BF6C-D3BF-4026-95FD-2EA6A7627924}" presName="spaceRect" presStyleCnt="0"/>
      <dgm:spPr/>
    </dgm:pt>
    <dgm:pt modelId="{AE2AA7F2-E5A7-4068-8C6E-39F48D1D8F45}" type="pres">
      <dgm:prSet presAssocID="{AD92BF6C-D3BF-4026-95FD-2EA6A7627924}" presName="parTx" presStyleLbl="revTx" presStyleIdx="1" presStyleCnt="4">
        <dgm:presLayoutVars>
          <dgm:chMax val="0"/>
          <dgm:chPref val="0"/>
        </dgm:presLayoutVars>
      </dgm:prSet>
      <dgm:spPr/>
    </dgm:pt>
    <dgm:pt modelId="{DA6BCC42-C4F8-4923-82E2-DB6FC45FC851}" type="pres">
      <dgm:prSet presAssocID="{144912A8-E0E4-4DA9-8ACD-D5EAFCC21A66}" presName="sibTrans" presStyleCnt="0"/>
      <dgm:spPr/>
    </dgm:pt>
    <dgm:pt modelId="{F4C4F8B9-3F71-463A-99B8-C8A405A16ECE}" type="pres">
      <dgm:prSet presAssocID="{BC348001-8678-4EB9-B629-BAB0EEE43615}" presName="compNode" presStyleCnt="0"/>
      <dgm:spPr/>
    </dgm:pt>
    <dgm:pt modelId="{6CB1DD31-A4C7-4D21-9D5A-CB7B884A999F}" type="pres">
      <dgm:prSet presAssocID="{BC348001-8678-4EB9-B629-BAB0EEE43615}" presName="bgRect" presStyleLbl="bgShp" presStyleIdx="2" presStyleCnt="4"/>
      <dgm:spPr/>
    </dgm:pt>
    <dgm:pt modelId="{FA5094B1-5336-4AF7-AEAE-C31665573BF4}" type="pres">
      <dgm:prSet presAssocID="{BC348001-8678-4EB9-B629-BAB0EEE43615}" presName="iconRect" presStyleLbl="node1" presStyleIdx="2"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DAF61B9B-E6F5-40A5-B1A5-D19995ED854E}" type="pres">
      <dgm:prSet presAssocID="{BC348001-8678-4EB9-B629-BAB0EEE43615}" presName="spaceRect" presStyleCnt="0"/>
      <dgm:spPr/>
    </dgm:pt>
    <dgm:pt modelId="{832D9C08-9AAB-42D9-AAF4-9CE3BE23C49B}" type="pres">
      <dgm:prSet presAssocID="{BC348001-8678-4EB9-B629-BAB0EEE43615}" presName="parTx" presStyleLbl="revTx" presStyleIdx="2" presStyleCnt="4">
        <dgm:presLayoutVars>
          <dgm:chMax val="0"/>
          <dgm:chPref val="0"/>
        </dgm:presLayoutVars>
      </dgm:prSet>
      <dgm:spPr/>
    </dgm:pt>
    <dgm:pt modelId="{9DC80193-D547-44C0-A5D4-DA6447624F71}" type="pres">
      <dgm:prSet presAssocID="{FDF1763B-24B5-4B99-843D-73BF63E3492E}" presName="sibTrans" presStyleCnt="0"/>
      <dgm:spPr/>
    </dgm:pt>
    <dgm:pt modelId="{EAFF778B-453D-4E71-B9B6-D19CE60E5235}" type="pres">
      <dgm:prSet presAssocID="{CE1841D3-AB30-4F93-AB5E-A489BA89D157}" presName="compNode" presStyleCnt="0"/>
      <dgm:spPr/>
    </dgm:pt>
    <dgm:pt modelId="{AAD40882-6205-4629-9CA8-6E187621ED63}" type="pres">
      <dgm:prSet presAssocID="{CE1841D3-AB30-4F93-AB5E-A489BA89D157}" presName="bgRect" presStyleLbl="bgShp" presStyleIdx="3" presStyleCnt="4"/>
      <dgm:spPr/>
    </dgm:pt>
    <dgm:pt modelId="{F350E983-071F-4A42-A91E-4A2F851C8344}" type="pres">
      <dgm:prSet presAssocID="{CE1841D3-AB30-4F93-AB5E-A489BA89D157}" presName="iconRect" presStyleLbl="node1" presStyleIdx="3"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iger"/>
        </a:ext>
      </dgm:extLst>
    </dgm:pt>
    <dgm:pt modelId="{0BB87752-3B84-46B0-9D84-C72CA07647CA}" type="pres">
      <dgm:prSet presAssocID="{CE1841D3-AB30-4F93-AB5E-A489BA89D157}" presName="spaceRect" presStyleCnt="0"/>
      <dgm:spPr/>
    </dgm:pt>
    <dgm:pt modelId="{EBC44B33-1A44-41BB-A7F5-A3382D744B92}" type="pres">
      <dgm:prSet presAssocID="{CE1841D3-AB30-4F93-AB5E-A489BA89D157}" presName="parTx" presStyleLbl="revTx" presStyleIdx="3" presStyleCnt="4">
        <dgm:presLayoutVars>
          <dgm:chMax val="0"/>
          <dgm:chPref val="0"/>
        </dgm:presLayoutVars>
      </dgm:prSet>
      <dgm:spPr/>
    </dgm:pt>
  </dgm:ptLst>
  <dgm:cxnLst>
    <dgm:cxn modelId="{4C179A12-4A62-47EB-A4E8-51FE34E8D10A}" type="presOf" srcId="{AD92BF6C-D3BF-4026-95FD-2EA6A7627924}" destId="{AE2AA7F2-E5A7-4068-8C6E-39F48D1D8F45}" srcOrd="0" destOrd="0" presId="urn:microsoft.com/office/officeart/2018/2/layout/IconVerticalSolidList"/>
    <dgm:cxn modelId="{C88FA01C-44C1-4195-880A-B1775950AB55}" srcId="{181C8D93-ACD3-4C09-80AF-A3D3C3B1AE1C}" destId="{A332C9A9-936D-48D3-846E-412370EE5117}" srcOrd="0" destOrd="0" parTransId="{9325D55F-0088-4C88-9507-82CB8939C9F3}" sibTransId="{40AC81E0-0C5C-489C-B422-A1212E7D8480}"/>
    <dgm:cxn modelId="{580A2F79-952B-4233-925B-3BF3F935C373}" type="presOf" srcId="{CE1841D3-AB30-4F93-AB5E-A489BA89D157}" destId="{EBC44B33-1A44-41BB-A7F5-A3382D744B92}" srcOrd="0" destOrd="0" presId="urn:microsoft.com/office/officeart/2018/2/layout/IconVerticalSolidList"/>
    <dgm:cxn modelId="{A509AC84-734B-4A11-BDA4-D0E091F819B7}" type="presOf" srcId="{A332C9A9-936D-48D3-846E-412370EE5117}" destId="{0A343264-0FA8-4360-91CA-48CFF56D9ED9}" srcOrd="0" destOrd="0" presId="urn:microsoft.com/office/officeart/2018/2/layout/IconVerticalSolidList"/>
    <dgm:cxn modelId="{CE8334A4-6B87-46D5-A2D5-373369C36E2F}" type="presOf" srcId="{181C8D93-ACD3-4C09-80AF-A3D3C3B1AE1C}" destId="{E767F250-CAD2-4B07-A2BE-7C20A44B06A3}" srcOrd="0" destOrd="0" presId="urn:microsoft.com/office/officeart/2018/2/layout/IconVerticalSolidList"/>
    <dgm:cxn modelId="{550C71BA-ACD8-4E00-B4DC-B749A32B50A1}" srcId="{181C8D93-ACD3-4C09-80AF-A3D3C3B1AE1C}" destId="{BC348001-8678-4EB9-B629-BAB0EEE43615}" srcOrd="2" destOrd="0" parTransId="{E132C502-29B2-415A-8FCA-AB2CB1AC09FA}" sibTransId="{FDF1763B-24B5-4B99-843D-73BF63E3492E}"/>
    <dgm:cxn modelId="{16BD9EBD-8EC6-4F3A-9201-6D14DE9B3FE1}" srcId="{181C8D93-ACD3-4C09-80AF-A3D3C3B1AE1C}" destId="{CE1841D3-AB30-4F93-AB5E-A489BA89D157}" srcOrd="3" destOrd="0" parTransId="{23A35C8F-DADC-49DD-A03B-A3AC419B99C9}" sibTransId="{98D8EAD0-3697-4364-AC26-38DC3F29F888}"/>
    <dgm:cxn modelId="{5B04BFE4-E003-4A43-B105-F5322BFF5767}" type="presOf" srcId="{BC348001-8678-4EB9-B629-BAB0EEE43615}" destId="{832D9C08-9AAB-42D9-AAF4-9CE3BE23C49B}" srcOrd="0" destOrd="0" presId="urn:microsoft.com/office/officeart/2018/2/layout/IconVerticalSolidList"/>
    <dgm:cxn modelId="{F4AAA5EC-7BFA-48CA-985E-DB61DB88D320}" srcId="{181C8D93-ACD3-4C09-80AF-A3D3C3B1AE1C}" destId="{AD92BF6C-D3BF-4026-95FD-2EA6A7627924}" srcOrd="1" destOrd="0" parTransId="{51A3DE55-DEB6-4C3B-B808-E86AE930DE87}" sibTransId="{144912A8-E0E4-4DA9-8ACD-D5EAFCC21A66}"/>
    <dgm:cxn modelId="{FA3CBA04-C92F-45BA-AA53-FE5EDD805CDD}" type="presParOf" srcId="{E767F250-CAD2-4B07-A2BE-7C20A44B06A3}" destId="{AB9F1033-B357-44B2-8B92-DE3893160C8C}" srcOrd="0" destOrd="0" presId="urn:microsoft.com/office/officeart/2018/2/layout/IconVerticalSolidList"/>
    <dgm:cxn modelId="{B234A4D0-1622-4AD5-B117-D9E44F9322C2}" type="presParOf" srcId="{AB9F1033-B357-44B2-8B92-DE3893160C8C}" destId="{D69B31CE-EB57-4D20-AE14-F36AA3541A51}" srcOrd="0" destOrd="0" presId="urn:microsoft.com/office/officeart/2018/2/layout/IconVerticalSolidList"/>
    <dgm:cxn modelId="{5E200ADD-34CB-4902-A4BC-CAD91F24ECBA}" type="presParOf" srcId="{AB9F1033-B357-44B2-8B92-DE3893160C8C}" destId="{4881CC26-7626-4403-A842-E6355CFC9E8B}" srcOrd="1" destOrd="0" presId="urn:microsoft.com/office/officeart/2018/2/layout/IconVerticalSolidList"/>
    <dgm:cxn modelId="{BE442A52-4BF8-4B3A-A501-D2FD5CF537D0}" type="presParOf" srcId="{AB9F1033-B357-44B2-8B92-DE3893160C8C}" destId="{DE314687-7482-4169-89FA-F39EEC9FD7A9}" srcOrd="2" destOrd="0" presId="urn:microsoft.com/office/officeart/2018/2/layout/IconVerticalSolidList"/>
    <dgm:cxn modelId="{C9BBD434-28DC-4D84-A92D-F588DEE80624}" type="presParOf" srcId="{AB9F1033-B357-44B2-8B92-DE3893160C8C}" destId="{0A343264-0FA8-4360-91CA-48CFF56D9ED9}" srcOrd="3" destOrd="0" presId="urn:microsoft.com/office/officeart/2018/2/layout/IconVerticalSolidList"/>
    <dgm:cxn modelId="{097C8D6B-742A-4FA7-894F-E6707DC13419}" type="presParOf" srcId="{E767F250-CAD2-4B07-A2BE-7C20A44B06A3}" destId="{5FCE6FFB-3A7C-4975-BD49-60D43C9934F5}" srcOrd="1" destOrd="0" presId="urn:microsoft.com/office/officeart/2018/2/layout/IconVerticalSolidList"/>
    <dgm:cxn modelId="{F2243D08-5DC1-4B6F-912F-E290F2B36022}" type="presParOf" srcId="{E767F250-CAD2-4B07-A2BE-7C20A44B06A3}" destId="{9A0CCBDC-C46E-4AE9-B1D3-9CD106478F2D}" srcOrd="2" destOrd="0" presId="urn:microsoft.com/office/officeart/2018/2/layout/IconVerticalSolidList"/>
    <dgm:cxn modelId="{E4408477-4AE3-4C0B-AB7F-B40892ED6432}" type="presParOf" srcId="{9A0CCBDC-C46E-4AE9-B1D3-9CD106478F2D}" destId="{9396BB7A-7688-4785-B738-D47A1789B322}" srcOrd="0" destOrd="0" presId="urn:microsoft.com/office/officeart/2018/2/layout/IconVerticalSolidList"/>
    <dgm:cxn modelId="{3F06E5E1-9C26-443A-AF9B-378A23A20146}" type="presParOf" srcId="{9A0CCBDC-C46E-4AE9-B1D3-9CD106478F2D}" destId="{375094FD-6565-4B6C-879E-72CE9E783F8B}" srcOrd="1" destOrd="0" presId="urn:microsoft.com/office/officeart/2018/2/layout/IconVerticalSolidList"/>
    <dgm:cxn modelId="{60D7B889-3AF2-4611-BFD8-AF2899D33D4A}" type="presParOf" srcId="{9A0CCBDC-C46E-4AE9-B1D3-9CD106478F2D}" destId="{78979AAD-090A-4904-BB07-E249539DC09F}" srcOrd="2" destOrd="0" presId="urn:microsoft.com/office/officeart/2018/2/layout/IconVerticalSolidList"/>
    <dgm:cxn modelId="{B4D1C3EB-E68D-4D37-B848-AC97CC96A26C}" type="presParOf" srcId="{9A0CCBDC-C46E-4AE9-B1D3-9CD106478F2D}" destId="{AE2AA7F2-E5A7-4068-8C6E-39F48D1D8F45}" srcOrd="3" destOrd="0" presId="urn:microsoft.com/office/officeart/2018/2/layout/IconVerticalSolidList"/>
    <dgm:cxn modelId="{9FE2D09D-3F29-4004-AE44-7F7E43C2F09B}" type="presParOf" srcId="{E767F250-CAD2-4B07-A2BE-7C20A44B06A3}" destId="{DA6BCC42-C4F8-4923-82E2-DB6FC45FC851}" srcOrd="3" destOrd="0" presId="urn:microsoft.com/office/officeart/2018/2/layout/IconVerticalSolidList"/>
    <dgm:cxn modelId="{6B1F1322-3A01-4FF2-B37C-88CBC4D8F079}" type="presParOf" srcId="{E767F250-CAD2-4B07-A2BE-7C20A44B06A3}" destId="{F4C4F8B9-3F71-463A-99B8-C8A405A16ECE}" srcOrd="4" destOrd="0" presId="urn:microsoft.com/office/officeart/2018/2/layout/IconVerticalSolidList"/>
    <dgm:cxn modelId="{C3F80481-B5F3-4EAE-AACB-11F3A72AD8A3}" type="presParOf" srcId="{F4C4F8B9-3F71-463A-99B8-C8A405A16ECE}" destId="{6CB1DD31-A4C7-4D21-9D5A-CB7B884A999F}" srcOrd="0" destOrd="0" presId="urn:microsoft.com/office/officeart/2018/2/layout/IconVerticalSolidList"/>
    <dgm:cxn modelId="{2BDDC1FC-4F69-4AAB-8556-AE387C0629C8}" type="presParOf" srcId="{F4C4F8B9-3F71-463A-99B8-C8A405A16ECE}" destId="{FA5094B1-5336-4AF7-AEAE-C31665573BF4}" srcOrd="1" destOrd="0" presId="urn:microsoft.com/office/officeart/2018/2/layout/IconVerticalSolidList"/>
    <dgm:cxn modelId="{7078A9BB-B395-40E9-8CFE-CC0EF248FF94}" type="presParOf" srcId="{F4C4F8B9-3F71-463A-99B8-C8A405A16ECE}" destId="{DAF61B9B-E6F5-40A5-B1A5-D19995ED854E}" srcOrd="2" destOrd="0" presId="urn:microsoft.com/office/officeart/2018/2/layout/IconVerticalSolidList"/>
    <dgm:cxn modelId="{3B95B40B-51C9-48C9-A151-B3F5F5FE4E3F}" type="presParOf" srcId="{F4C4F8B9-3F71-463A-99B8-C8A405A16ECE}" destId="{832D9C08-9AAB-42D9-AAF4-9CE3BE23C49B}" srcOrd="3" destOrd="0" presId="urn:microsoft.com/office/officeart/2018/2/layout/IconVerticalSolidList"/>
    <dgm:cxn modelId="{FA0AF180-04C1-44AF-9EBF-F8CF62C417DF}" type="presParOf" srcId="{E767F250-CAD2-4B07-A2BE-7C20A44B06A3}" destId="{9DC80193-D547-44C0-A5D4-DA6447624F71}" srcOrd="5" destOrd="0" presId="urn:microsoft.com/office/officeart/2018/2/layout/IconVerticalSolidList"/>
    <dgm:cxn modelId="{2288E102-771E-4FD5-A20C-A5225EBF0115}" type="presParOf" srcId="{E767F250-CAD2-4B07-A2BE-7C20A44B06A3}" destId="{EAFF778B-453D-4E71-B9B6-D19CE60E5235}" srcOrd="6" destOrd="0" presId="urn:microsoft.com/office/officeart/2018/2/layout/IconVerticalSolidList"/>
    <dgm:cxn modelId="{DF3DA131-702E-4164-A5BE-8CAAF5BC6CFE}" type="presParOf" srcId="{EAFF778B-453D-4E71-B9B6-D19CE60E5235}" destId="{AAD40882-6205-4629-9CA8-6E187621ED63}" srcOrd="0" destOrd="0" presId="urn:microsoft.com/office/officeart/2018/2/layout/IconVerticalSolidList"/>
    <dgm:cxn modelId="{368671A8-AA3C-40A0-998B-988540CA0C05}" type="presParOf" srcId="{EAFF778B-453D-4E71-B9B6-D19CE60E5235}" destId="{F350E983-071F-4A42-A91E-4A2F851C8344}" srcOrd="1" destOrd="0" presId="urn:microsoft.com/office/officeart/2018/2/layout/IconVerticalSolidList"/>
    <dgm:cxn modelId="{AAC9873C-652E-4B84-AB1F-40247FE108C5}" type="presParOf" srcId="{EAFF778B-453D-4E71-B9B6-D19CE60E5235}" destId="{0BB87752-3B84-46B0-9D84-C72CA07647CA}" srcOrd="2" destOrd="0" presId="urn:microsoft.com/office/officeart/2018/2/layout/IconVerticalSolidList"/>
    <dgm:cxn modelId="{47560406-0EB4-458C-A9E3-7717C640F8CB}" type="presParOf" srcId="{EAFF778B-453D-4E71-B9B6-D19CE60E5235}" destId="{EBC44B33-1A44-41BB-A7F5-A3382D744B9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566A3B-BD6E-4995-86EB-9446A4DEC30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8DC8F17-D20B-4126-A5D0-1CC9EEFA3EDB}">
      <dgm:prSet/>
      <dgm:spPr/>
      <dgm:t>
        <a:bodyPr/>
        <a:lstStyle/>
        <a:p>
          <a:r>
            <a:rPr lang="en-IN"/>
            <a:t>Datetime Feature Extraction: Additional features like hour and month were extracted from the datetime column to capture seasonal and daily variations.</a:t>
          </a:r>
          <a:endParaRPr lang="en-US"/>
        </a:p>
      </dgm:t>
    </dgm:pt>
    <dgm:pt modelId="{348BAFD1-7D58-4E1A-BB4C-E7122B67F62C}" type="parTrans" cxnId="{216CB71A-2F96-4838-A07F-0D6312DDA364}">
      <dgm:prSet/>
      <dgm:spPr/>
      <dgm:t>
        <a:bodyPr/>
        <a:lstStyle/>
        <a:p>
          <a:endParaRPr lang="en-US"/>
        </a:p>
      </dgm:t>
    </dgm:pt>
    <dgm:pt modelId="{2ED434B5-2DB0-40B6-B692-190FA9E2787C}" type="sibTrans" cxnId="{216CB71A-2F96-4838-A07F-0D6312DDA364}">
      <dgm:prSet/>
      <dgm:spPr/>
      <dgm:t>
        <a:bodyPr/>
        <a:lstStyle/>
        <a:p>
          <a:endParaRPr lang="en-US"/>
        </a:p>
      </dgm:t>
    </dgm:pt>
    <dgm:pt modelId="{77B50131-F232-4565-9FB7-4A3173DEE46D}">
      <dgm:prSet/>
      <dgm:spPr/>
      <dgm:t>
        <a:bodyPr/>
        <a:lstStyle/>
        <a:p>
          <a:r>
            <a:rPr lang="en-IN"/>
            <a:t>Lagged Features: Introduced lagged features to account for temporal dependencies, allowing the model to utilize information from previous time steps.</a:t>
          </a:r>
          <a:endParaRPr lang="en-US"/>
        </a:p>
      </dgm:t>
    </dgm:pt>
    <dgm:pt modelId="{003F3CA1-CCFA-47BD-B892-5A98BB523BBF}" type="parTrans" cxnId="{8AE6BE97-F7E5-4A14-B5DF-F269CDFCEB77}">
      <dgm:prSet/>
      <dgm:spPr/>
      <dgm:t>
        <a:bodyPr/>
        <a:lstStyle/>
        <a:p>
          <a:endParaRPr lang="en-US"/>
        </a:p>
      </dgm:t>
    </dgm:pt>
    <dgm:pt modelId="{4BA8CA7D-F931-486A-9079-CC42AE9C48E1}" type="sibTrans" cxnId="{8AE6BE97-F7E5-4A14-B5DF-F269CDFCEB77}">
      <dgm:prSet/>
      <dgm:spPr/>
      <dgm:t>
        <a:bodyPr/>
        <a:lstStyle/>
        <a:p>
          <a:endParaRPr lang="en-US"/>
        </a:p>
      </dgm:t>
    </dgm:pt>
    <dgm:pt modelId="{FDE85C3D-1AD3-4170-A1D7-E8BB23C0B578}">
      <dgm:prSet/>
      <dgm:spPr/>
      <dgm:t>
        <a:bodyPr/>
        <a:lstStyle/>
        <a:p>
          <a:r>
            <a:rPr lang="en-IN"/>
            <a:t>Outlier Detection: Outliers were calculated and managed to maintain data integrity and ensure robust model performance.</a:t>
          </a:r>
          <a:endParaRPr lang="en-US"/>
        </a:p>
      </dgm:t>
    </dgm:pt>
    <dgm:pt modelId="{4EE69C09-751C-43AD-9496-F63001AB946E}" type="parTrans" cxnId="{F08E9D47-2881-4241-87B6-1065ADF340B3}">
      <dgm:prSet/>
      <dgm:spPr/>
      <dgm:t>
        <a:bodyPr/>
        <a:lstStyle/>
        <a:p>
          <a:endParaRPr lang="en-US"/>
        </a:p>
      </dgm:t>
    </dgm:pt>
    <dgm:pt modelId="{D7819DDA-9208-48BD-9734-EDC43C275166}" type="sibTrans" cxnId="{F08E9D47-2881-4241-87B6-1065ADF340B3}">
      <dgm:prSet/>
      <dgm:spPr/>
      <dgm:t>
        <a:bodyPr/>
        <a:lstStyle/>
        <a:p>
          <a:endParaRPr lang="en-US"/>
        </a:p>
      </dgm:t>
    </dgm:pt>
    <dgm:pt modelId="{36A8575D-09B3-4F2F-8244-743E069C93D5}" type="pres">
      <dgm:prSet presAssocID="{66566A3B-BD6E-4995-86EB-9446A4DEC309}" presName="root" presStyleCnt="0">
        <dgm:presLayoutVars>
          <dgm:dir/>
          <dgm:resizeHandles val="exact"/>
        </dgm:presLayoutVars>
      </dgm:prSet>
      <dgm:spPr/>
    </dgm:pt>
    <dgm:pt modelId="{AE57CE53-FA82-4132-8213-9F8FB2DF95D3}" type="pres">
      <dgm:prSet presAssocID="{B8DC8F17-D20B-4126-A5D0-1CC9EEFA3EDB}" presName="compNode" presStyleCnt="0"/>
      <dgm:spPr/>
    </dgm:pt>
    <dgm:pt modelId="{D8DE4595-3B49-4319-BA58-92B45EC75D64}" type="pres">
      <dgm:prSet presAssocID="{B8DC8F17-D20B-4126-A5D0-1CC9EEFA3EDB}" presName="bgRect" presStyleLbl="bgShp" presStyleIdx="0" presStyleCnt="3"/>
      <dgm:spPr/>
    </dgm:pt>
    <dgm:pt modelId="{9895BC51-4135-4E97-B672-621F98C1172B}" type="pres">
      <dgm:prSet presAssocID="{B8DC8F17-D20B-4126-A5D0-1CC9EEFA3E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ily Calendar"/>
        </a:ext>
      </dgm:extLst>
    </dgm:pt>
    <dgm:pt modelId="{D0F3906D-DF6C-4A9E-BC87-4AEE6FC32325}" type="pres">
      <dgm:prSet presAssocID="{B8DC8F17-D20B-4126-A5D0-1CC9EEFA3EDB}" presName="spaceRect" presStyleCnt="0"/>
      <dgm:spPr/>
    </dgm:pt>
    <dgm:pt modelId="{9179CF36-7BF1-4998-B2D2-45047659D6B9}" type="pres">
      <dgm:prSet presAssocID="{B8DC8F17-D20B-4126-A5D0-1CC9EEFA3EDB}" presName="parTx" presStyleLbl="revTx" presStyleIdx="0" presStyleCnt="3">
        <dgm:presLayoutVars>
          <dgm:chMax val="0"/>
          <dgm:chPref val="0"/>
        </dgm:presLayoutVars>
      </dgm:prSet>
      <dgm:spPr/>
    </dgm:pt>
    <dgm:pt modelId="{CEB6576D-841B-449D-8EA9-6D19DBD672B9}" type="pres">
      <dgm:prSet presAssocID="{2ED434B5-2DB0-40B6-B692-190FA9E2787C}" presName="sibTrans" presStyleCnt="0"/>
      <dgm:spPr/>
    </dgm:pt>
    <dgm:pt modelId="{57A7E045-0C07-425F-BA36-4567F77DF09C}" type="pres">
      <dgm:prSet presAssocID="{77B50131-F232-4565-9FB7-4A3173DEE46D}" presName="compNode" presStyleCnt="0"/>
      <dgm:spPr/>
    </dgm:pt>
    <dgm:pt modelId="{569BA592-B952-4DB7-B264-590B4193D37F}" type="pres">
      <dgm:prSet presAssocID="{77B50131-F232-4565-9FB7-4A3173DEE46D}" presName="bgRect" presStyleLbl="bgShp" presStyleIdx="1" presStyleCnt="3"/>
      <dgm:spPr/>
    </dgm:pt>
    <dgm:pt modelId="{BD949471-E68B-4EFC-B767-D2FE79480902}" type="pres">
      <dgm:prSet presAssocID="{77B50131-F232-4565-9FB7-4A3173DEE4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D21A7C79-B9F1-4B36-8977-57473C89195F}" type="pres">
      <dgm:prSet presAssocID="{77B50131-F232-4565-9FB7-4A3173DEE46D}" presName="spaceRect" presStyleCnt="0"/>
      <dgm:spPr/>
    </dgm:pt>
    <dgm:pt modelId="{09149547-7141-4C21-82F5-6B7C872287A2}" type="pres">
      <dgm:prSet presAssocID="{77B50131-F232-4565-9FB7-4A3173DEE46D}" presName="parTx" presStyleLbl="revTx" presStyleIdx="1" presStyleCnt="3">
        <dgm:presLayoutVars>
          <dgm:chMax val="0"/>
          <dgm:chPref val="0"/>
        </dgm:presLayoutVars>
      </dgm:prSet>
      <dgm:spPr/>
    </dgm:pt>
    <dgm:pt modelId="{9C11E4B5-0E98-4AA1-AB9D-75D25BB866B3}" type="pres">
      <dgm:prSet presAssocID="{4BA8CA7D-F931-486A-9079-CC42AE9C48E1}" presName="sibTrans" presStyleCnt="0"/>
      <dgm:spPr/>
    </dgm:pt>
    <dgm:pt modelId="{209B2CF6-5036-4CB5-88DC-A186DED44A18}" type="pres">
      <dgm:prSet presAssocID="{FDE85C3D-1AD3-4170-A1D7-E8BB23C0B578}" presName="compNode" presStyleCnt="0"/>
      <dgm:spPr/>
    </dgm:pt>
    <dgm:pt modelId="{04EBB903-53B9-4582-9973-4E90861A7810}" type="pres">
      <dgm:prSet presAssocID="{FDE85C3D-1AD3-4170-A1D7-E8BB23C0B578}" presName="bgRect" presStyleLbl="bgShp" presStyleIdx="2" presStyleCnt="3"/>
      <dgm:spPr/>
    </dgm:pt>
    <dgm:pt modelId="{FD9363FA-E3C9-45D7-AA39-5CA6D82E7BEF}" type="pres">
      <dgm:prSet presAssocID="{FDE85C3D-1AD3-4170-A1D7-E8BB23C0B57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B26A72B7-E83C-4F93-BCB6-2861AF0CB2E9}" type="pres">
      <dgm:prSet presAssocID="{FDE85C3D-1AD3-4170-A1D7-E8BB23C0B578}" presName="spaceRect" presStyleCnt="0"/>
      <dgm:spPr/>
    </dgm:pt>
    <dgm:pt modelId="{CB8F069F-573A-487A-B487-CDECA17D3E92}" type="pres">
      <dgm:prSet presAssocID="{FDE85C3D-1AD3-4170-A1D7-E8BB23C0B578}" presName="parTx" presStyleLbl="revTx" presStyleIdx="2" presStyleCnt="3">
        <dgm:presLayoutVars>
          <dgm:chMax val="0"/>
          <dgm:chPref val="0"/>
        </dgm:presLayoutVars>
      </dgm:prSet>
      <dgm:spPr/>
    </dgm:pt>
  </dgm:ptLst>
  <dgm:cxnLst>
    <dgm:cxn modelId="{B5612404-6454-4939-8DEA-F3226F687EB4}" type="presOf" srcId="{66566A3B-BD6E-4995-86EB-9446A4DEC309}" destId="{36A8575D-09B3-4F2F-8244-743E069C93D5}" srcOrd="0" destOrd="0" presId="urn:microsoft.com/office/officeart/2018/2/layout/IconVerticalSolidList"/>
    <dgm:cxn modelId="{216CB71A-2F96-4838-A07F-0D6312DDA364}" srcId="{66566A3B-BD6E-4995-86EB-9446A4DEC309}" destId="{B8DC8F17-D20B-4126-A5D0-1CC9EEFA3EDB}" srcOrd="0" destOrd="0" parTransId="{348BAFD1-7D58-4E1A-BB4C-E7122B67F62C}" sibTransId="{2ED434B5-2DB0-40B6-B692-190FA9E2787C}"/>
    <dgm:cxn modelId="{F1A68061-FC77-4F68-A1ED-3F35BB9D3DD5}" type="presOf" srcId="{77B50131-F232-4565-9FB7-4A3173DEE46D}" destId="{09149547-7141-4C21-82F5-6B7C872287A2}" srcOrd="0" destOrd="0" presId="urn:microsoft.com/office/officeart/2018/2/layout/IconVerticalSolidList"/>
    <dgm:cxn modelId="{F08E9D47-2881-4241-87B6-1065ADF340B3}" srcId="{66566A3B-BD6E-4995-86EB-9446A4DEC309}" destId="{FDE85C3D-1AD3-4170-A1D7-E8BB23C0B578}" srcOrd="2" destOrd="0" parTransId="{4EE69C09-751C-43AD-9496-F63001AB946E}" sibTransId="{D7819DDA-9208-48BD-9734-EDC43C275166}"/>
    <dgm:cxn modelId="{2952974B-9434-4C6D-9B48-5A7226AD36C8}" type="presOf" srcId="{B8DC8F17-D20B-4126-A5D0-1CC9EEFA3EDB}" destId="{9179CF36-7BF1-4998-B2D2-45047659D6B9}" srcOrd="0" destOrd="0" presId="urn:microsoft.com/office/officeart/2018/2/layout/IconVerticalSolidList"/>
    <dgm:cxn modelId="{8AE6BE97-F7E5-4A14-B5DF-F269CDFCEB77}" srcId="{66566A3B-BD6E-4995-86EB-9446A4DEC309}" destId="{77B50131-F232-4565-9FB7-4A3173DEE46D}" srcOrd="1" destOrd="0" parTransId="{003F3CA1-CCFA-47BD-B892-5A98BB523BBF}" sibTransId="{4BA8CA7D-F931-486A-9079-CC42AE9C48E1}"/>
    <dgm:cxn modelId="{DB5F88B9-294B-4400-B58C-EA1C397702DE}" type="presOf" srcId="{FDE85C3D-1AD3-4170-A1D7-E8BB23C0B578}" destId="{CB8F069F-573A-487A-B487-CDECA17D3E92}" srcOrd="0" destOrd="0" presId="urn:microsoft.com/office/officeart/2018/2/layout/IconVerticalSolidList"/>
    <dgm:cxn modelId="{6ACF9345-22A8-4A0F-8473-C087076A6B81}" type="presParOf" srcId="{36A8575D-09B3-4F2F-8244-743E069C93D5}" destId="{AE57CE53-FA82-4132-8213-9F8FB2DF95D3}" srcOrd="0" destOrd="0" presId="urn:microsoft.com/office/officeart/2018/2/layout/IconVerticalSolidList"/>
    <dgm:cxn modelId="{EEE45F43-C30C-4C3F-A6DF-AF6E1A864F14}" type="presParOf" srcId="{AE57CE53-FA82-4132-8213-9F8FB2DF95D3}" destId="{D8DE4595-3B49-4319-BA58-92B45EC75D64}" srcOrd="0" destOrd="0" presId="urn:microsoft.com/office/officeart/2018/2/layout/IconVerticalSolidList"/>
    <dgm:cxn modelId="{DB1CE8E1-C57B-40DD-BFD8-A69DA28C040D}" type="presParOf" srcId="{AE57CE53-FA82-4132-8213-9F8FB2DF95D3}" destId="{9895BC51-4135-4E97-B672-621F98C1172B}" srcOrd="1" destOrd="0" presId="urn:microsoft.com/office/officeart/2018/2/layout/IconVerticalSolidList"/>
    <dgm:cxn modelId="{12AE7B78-D64A-45C4-9A61-33B5248D1F65}" type="presParOf" srcId="{AE57CE53-FA82-4132-8213-9F8FB2DF95D3}" destId="{D0F3906D-DF6C-4A9E-BC87-4AEE6FC32325}" srcOrd="2" destOrd="0" presId="urn:microsoft.com/office/officeart/2018/2/layout/IconVerticalSolidList"/>
    <dgm:cxn modelId="{50134B68-2D49-4CE6-A06A-43859C99197B}" type="presParOf" srcId="{AE57CE53-FA82-4132-8213-9F8FB2DF95D3}" destId="{9179CF36-7BF1-4998-B2D2-45047659D6B9}" srcOrd="3" destOrd="0" presId="urn:microsoft.com/office/officeart/2018/2/layout/IconVerticalSolidList"/>
    <dgm:cxn modelId="{F67ECEAF-1AC5-4EBA-84E6-B44DC6463835}" type="presParOf" srcId="{36A8575D-09B3-4F2F-8244-743E069C93D5}" destId="{CEB6576D-841B-449D-8EA9-6D19DBD672B9}" srcOrd="1" destOrd="0" presId="urn:microsoft.com/office/officeart/2018/2/layout/IconVerticalSolidList"/>
    <dgm:cxn modelId="{2A2A5D26-D3DC-42B5-AC4B-A3886BEC16D3}" type="presParOf" srcId="{36A8575D-09B3-4F2F-8244-743E069C93D5}" destId="{57A7E045-0C07-425F-BA36-4567F77DF09C}" srcOrd="2" destOrd="0" presId="urn:microsoft.com/office/officeart/2018/2/layout/IconVerticalSolidList"/>
    <dgm:cxn modelId="{B6F3F3B7-3D18-49AC-99F1-5012885583E1}" type="presParOf" srcId="{57A7E045-0C07-425F-BA36-4567F77DF09C}" destId="{569BA592-B952-4DB7-B264-590B4193D37F}" srcOrd="0" destOrd="0" presId="urn:microsoft.com/office/officeart/2018/2/layout/IconVerticalSolidList"/>
    <dgm:cxn modelId="{1B0C9C50-57B9-46C9-BB7C-9E3FC28ED3A9}" type="presParOf" srcId="{57A7E045-0C07-425F-BA36-4567F77DF09C}" destId="{BD949471-E68B-4EFC-B767-D2FE79480902}" srcOrd="1" destOrd="0" presId="urn:microsoft.com/office/officeart/2018/2/layout/IconVerticalSolidList"/>
    <dgm:cxn modelId="{406C8826-A9B8-4387-A1CE-F6BFF5F0B91C}" type="presParOf" srcId="{57A7E045-0C07-425F-BA36-4567F77DF09C}" destId="{D21A7C79-B9F1-4B36-8977-57473C89195F}" srcOrd="2" destOrd="0" presId="urn:microsoft.com/office/officeart/2018/2/layout/IconVerticalSolidList"/>
    <dgm:cxn modelId="{207AB5CA-4470-4486-9A0A-9505810075C6}" type="presParOf" srcId="{57A7E045-0C07-425F-BA36-4567F77DF09C}" destId="{09149547-7141-4C21-82F5-6B7C872287A2}" srcOrd="3" destOrd="0" presId="urn:microsoft.com/office/officeart/2018/2/layout/IconVerticalSolidList"/>
    <dgm:cxn modelId="{A94CE3B0-3C1F-412E-8D7D-B3144978D53F}" type="presParOf" srcId="{36A8575D-09B3-4F2F-8244-743E069C93D5}" destId="{9C11E4B5-0E98-4AA1-AB9D-75D25BB866B3}" srcOrd="3" destOrd="0" presId="urn:microsoft.com/office/officeart/2018/2/layout/IconVerticalSolidList"/>
    <dgm:cxn modelId="{3A72B2F9-5111-40B2-A2C5-C847121EEBE2}" type="presParOf" srcId="{36A8575D-09B3-4F2F-8244-743E069C93D5}" destId="{209B2CF6-5036-4CB5-88DC-A186DED44A18}" srcOrd="4" destOrd="0" presId="urn:microsoft.com/office/officeart/2018/2/layout/IconVerticalSolidList"/>
    <dgm:cxn modelId="{3C15AC26-A285-4F2B-95B5-FE95E777F319}" type="presParOf" srcId="{209B2CF6-5036-4CB5-88DC-A186DED44A18}" destId="{04EBB903-53B9-4582-9973-4E90861A7810}" srcOrd="0" destOrd="0" presId="urn:microsoft.com/office/officeart/2018/2/layout/IconVerticalSolidList"/>
    <dgm:cxn modelId="{70071069-2D2D-4878-897D-EBEC67DB44CD}" type="presParOf" srcId="{209B2CF6-5036-4CB5-88DC-A186DED44A18}" destId="{FD9363FA-E3C9-45D7-AA39-5CA6D82E7BEF}" srcOrd="1" destOrd="0" presId="urn:microsoft.com/office/officeart/2018/2/layout/IconVerticalSolidList"/>
    <dgm:cxn modelId="{CD046A91-32FF-49B1-AB52-429D1309FAD1}" type="presParOf" srcId="{209B2CF6-5036-4CB5-88DC-A186DED44A18}" destId="{B26A72B7-E83C-4F93-BCB6-2861AF0CB2E9}" srcOrd="2" destOrd="0" presId="urn:microsoft.com/office/officeart/2018/2/layout/IconVerticalSolidList"/>
    <dgm:cxn modelId="{2BC845E3-822F-4062-BFC1-F698ECC3E1C9}" type="presParOf" srcId="{209B2CF6-5036-4CB5-88DC-A186DED44A18}" destId="{CB8F069F-573A-487A-B487-CDECA17D3E9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F3A235-5E39-4A77-B82B-01044181204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9937CC8-C3F9-4947-8442-5E2F20221268}">
      <dgm:prSet/>
      <dgm:spPr/>
      <dgm:t>
        <a:bodyPr/>
        <a:lstStyle/>
        <a:p>
          <a:r>
            <a:rPr lang="en-US"/>
            <a:t>1. Artificial Neural Networks(ANN)</a:t>
          </a:r>
        </a:p>
      </dgm:t>
    </dgm:pt>
    <dgm:pt modelId="{325ECB5A-CA4F-4772-BE8D-8C789CB695E3}" type="parTrans" cxnId="{44675FE2-E412-4155-B583-03B45E2D3D18}">
      <dgm:prSet/>
      <dgm:spPr/>
      <dgm:t>
        <a:bodyPr/>
        <a:lstStyle/>
        <a:p>
          <a:endParaRPr lang="en-US"/>
        </a:p>
      </dgm:t>
    </dgm:pt>
    <dgm:pt modelId="{754B7C3D-F2B1-40E4-9508-DB895E12B37D}" type="sibTrans" cxnId="{44675FE2-E412-4155-B583-03B45E2D3D18}">
      <dgm:prSet/>
      <dgm:spPr/>
      <dgm:t>
        <a:bodyPr/>
        <a:lstStyle/>
        <a:p>
          <a:endParaRPr lang="en-US"/>
        </a:p>
      </dgm:t>
    </dgm:pt>
    <dgm:pt modelId="{9ADB85E4-0A36-4869-9233-FE3A94228CBA}">
      <dgm:prSet/>
      <dgm:spPr/>
      <dgm:t>
        <a:bodyPr/>
        <a:lstStyle/>
        <a:p>
          <a:r>
            <a:rPr lang="en-US"/>
            <a:t>Single hidden layer</a:t>
          </a:r>
        </a:p>
      </dgm:t>
    </dgm:pt>
    <dgm:pt modelId="{D4B98DB9-6841-4C67-8910-4ACA52C6BEA8}" type="parTrans" cxnId="{7E5C38BA-2F58-4014-BDE4-8C0AB447F9DB}">
      <dgm:prSet/>
      <dgm:spPr/>
      <dgm:t>
        <a:bodyPr/>
        <a:lstStyle/>
        <a:p>
          <a:endParaRPr lang="en-US"/>
        </a:p>
      </dgm:t>
    </dgm:pt>
    <dgm:pt modelId="{974655AB-9F4E-43FE-BD41-56A2EDD92380}" type="sibTrans" cxnId="{7E5C38BA-2F58-4014-BDE4-8C0AB447F9DB}">
      <dgm:prSet/>
      <dgm:spPr/>
      <dgm:t>
        <a:bodyPr/>
        <a:lstStyle/>
        <a:p>
          <a:endParaRPr lang="en-US"/>
        </a:p>
      </dgm:t>
    </dgm:pt>
    <dgm:pt modelId="{2D2807C6-C088-475B-ACC1-BD800EED3665}">
      <dgm:prSet/>
      <dgm:spPr/>
      <dgm:t>
        <a:bodyPr/>
        <a:lstStyle/>
        <a:p>
          <a:r>
            <a:rPr lang="en-US"/>
            <a:t>Multiple Hidden layer</a:t>
          </a:r>
        </a:p>
      </dgm:t>
    </dgm:pt>
    <dgm:pt modelId="{1F6BD38E-7165-4FEC-9175-CE70A18C3F74}" type="parTrans" cxnId="{2030F27C-4B59-4064-907D-316A7B9CBC8A}">
      <dgm:prSet/>
      <dgm:spPr/>
      <dgm:t>
        <a:bodyPr/>
        <a:lstStyle/>
        <a:p>
          <a:endParaRPr lang="en-US"/>
        </a:p>
      </dgm:t>
    </dgm:pt>
    <dgm:pt modelId="{DFC3B8F1-A4FD-45AD-B6C3-72926C739D41}" type="sibTrans" cxnId="{2030F27C-4B59-4064-907D-316A7B9CBC8A}">
      <dgm:prSet/>
      <dgm:spPr/>
      <dgm:t>
        <a:bodyPr/>
        <a:lstStyle/>
        <a:p>
          <a:endParaRPr lang="en-US"/>
        </a:p>
      </dgm:t>
    </dgm:pt>
    <dgm:pt modelId="{61B6A54E-AA2F-4E4E-B0F6-37889EDDED80}">
      <dgm:prSet/>
      <dgm:spPr/>
      <dgm:t>
        <a:bodyPr/>
        <a:lstStyle/>
        <a:p>
          <a:r>
            <a:rPr lang="en-US" dirty="0"/>
            <a:t>2. Long Short Term Memory(LSTM)</a:t>
          </a:r>
        </a:p>
      </dgm:t>
    </dgm:pt>
    <dgm:pt modelId="{020B30A8-610A-4E5C-B248-F9915DEC549D}" type="parTrans" cxnId="{FDEB5C04-FC50-472E-88E9-7C1330FA8C6A}">
      <dgm:prSet/>
      <dgm:spPr/>
      <dgm:t>
        <a:bodyPr/>
        <a:lstStyle/>
        <a:p>
          <a:endParaRPr lang="en-US"/>
        </a:p>
      </dgm:t>
    </dgm:pt>
    <dgm:pt modelId="{9F3EA52A-52A3-4C19-AC0D-A250B97B5B73}" type="sibTrans" cxnId="{FDEB5C04-FC50-472E-88E9-7C1330FA8C6A}">
      <dgm:prSet/>
      <dgm:spPr/>
      <dgm:t>
        <a:bodyPr/>
        <a:lstStyle/>
        <a:p>
          <a:endParaRPr lang="en-US"/>
        </a:p>
      </dgm:t>
    </dgm:pt>
    <dgm:pt modelId="{1FF70C9A-B9AD-41BC-94F8-A63369773D86}" type="pres">
      <dgm:prSet presAssocID="{BDF3A235-5E39-4A77-B82B-01044181204A}" presName="linear" presStyleCnt="0">
        <dgm:presLayoutVars>
          <dgm:animLvl val="lvl"/>
          <dgm:resizeHandles val="exact"/>
        </dgm:presLayoutVars>
      </dgm:prSet>
      <dgm:spPr/>
    </dgm:pt>
    <dgm:pt modelId="{A8B3E11D-B2C1-48FF-8FDA-4C8A6BF4E8C3}" type="pres">
      <dgm:prSet presAssocID="{B9937CC8-C3F9-4947-8442-5E2F20221268}" presName="parentText" presStyleLbl="node1" presStyleIdx="0" presStyleCnt="4">
        <dgm:presLayoutVars>
          <dgm:chMax val="0"/>
          <dgm:bulletEnabled val="1"/>
        </dgm:presLayoutVars>
      </dgm:prSet>
      <dgm:spPr/>
    </dgm:pt>
    <dgm:pt modelId="{1EFA5BC4-C891-4E57-8319-C322B119D4D5}" type="pres">
      <dgm:prSet presAssocID="{754B7C3D-F2B1-40E4-9508-DB895E12B37D}" presName="spacer" presStyleCnt="0"/>
      <dgm:spPr/>
    </dgm:pt>
    <dgm:pt modelId="{5E8C5EBE-453A-4C54-A75A-613DBDC3970F}" type="pres">
      <dgm:prSet presAssocID="{9ADB85E4-0A36-4869-9233-FE3A94228CBA}" presName="parentText" presStyleLbl="node1" presStyleIdx="1" presStyleCnt="4">
        <dgm:presLayoutVars>
          <dgm:chMax val="0"/>
          <dgm:bulletEnabled val="1"/>
        </dgm:presLayoutVars>
      </dgm:prSet>
      <dgm:spPr/>
    </dgm:pt>
    <dgm:pt modelId="{787EF974-A76D-4E26-8247-B60C5EB508EF}" type="pres">
      <dgm:prSet presAssocID="{974655AB-9F4E-43FE-BD41-56A2EDD92380}" presName="spacer" presStyleCnt="0"/>
      <dgm:spPr/>
    </dgm:pt>
    <dgm:pt modelId="{E36205C2-3AD1-4F2E-B36C-E679D4D9FE24}" type="pres">
      <dgm:prSet presAssocID="{2D2807C6-C088-475B-ACC1-BD800EED3665}" presName="parentText" presStyleLbl="node1" presStyleIdx="2" presStyleCnt="4">
        <dgm:presLayoutVars>
          <dgm:chMax val="0"/>
          <dgm:bulletEnabled val="1"/>
        </dgm:presLayoutVars>
      </dgm:prSet>
      <dgm:spPr/>
    </dgm:pt>
    <dgm:pt modelId="{22CDB27A-57B7-463D-B68D-281F0E63B700}" type="pres">
      <dgm:prSet presAssocID="{DFC3B8F1-A4FD-45AD-B6C3-72926C739D41}" presName="spacer" presStyleCnt="0"/>
      <dgm:spPr/>
    </dgm:pt>
    <dgm:pt modelId="{769C7899-BE29-4ACA-A332-5E6A1D46ED74}" type="pres">
      <dgm:prSet presAssocID="{61B6A54E-AA2F-4E4E-B0F6-37889EDDED80}" presName="parentText" presStyleLbl="node1" presStyleIdx="3" presStyleCnt="4">
        <dgm:presLayoutVars>
          <dgm:chMax val="0"/>
          <dgm:bulletEnabled val="1"/>
        </dgm:presLayoutVars>
      </dgm:prSet>
      <dgm:spPr/>
    </dgm:pt>
  </dgm:ptLst>
  <dgm:cxnLst>
    <dgm:cxn modelId="{FDEB5C04-FC50-472E-88E9-7C1330FA8C6A}" srcId="{BDF3A235-5E39-4A77-B82B-01044181204A}" destId="{61B6A54E-AA2F-4E4E-B0F6-37889EDDED80}" srcOrd="3" destOrd="0" parTransId="{020B30A8-610A-4E5C-B248-F9915DEC549D}" sibTransId="{9F3EA52A-52A3-4C19-AC0D-A250B97B5B73}"/>
    <dgm:cxn modelId="{3979AB2C-7F8C-4AC3-A418-28BFBEC41725}" type="presOf" srcId="{BDF3A235-5E39-4A77-B82B-01044181204A}" destId="{1FF70C9A-B9AD-41BC-94F8-A63369773D86}" srcOrd="0" destOrd="0" presId="urn:microsoft.com/office/officeart/2005/8/layout/vList2"/>
    <dgm:cxn modelId="{0C9A4432-A2CD-49D2-8F25-0937628CC4C8}" type="presOf" srcId="{2D2807C6-C088-475B-ACC1-BD800EED3665}" destId="{E36205C2-3AD1-4F2E-B36C-E679D4D9FE24}" srcOrd="0" destOrd="0" presId="urn:microsoft.com/office/officeart/2005/8/layout/vList2"/>
    <dgm:cxn modelId="{AC3F0C50-8233-43CE-B8D9-F12B7102DD16}" type="presOf" srcId="{B9937CC8-C3F9-4947-8442-5E2F20221268}" destId="{A8B3E11D-B2C1-48FF-8FDA-4C8A6BF4E8C3}" srcOrd="0" destOrd="0" presId="urn:microsoft.com/office/officeart/2005/8/layout/vList2"/>
    <dgm:cxn modelId="{2030F27C-4B59-4064-907D-316A7B9CBC8A}" srcId="{BDF3A235-5E39-4A77-B82B-01044181204A}" destId="{2D2807C6-C088-475B-ACC1-BD800EED3665}" srcOrd="2" destOrd="0" parTransId="{1F6BD38E-7165-4FEC-9175-CE70A18C3F74}" sibTransId="{DFC3B8F1-A4FD-45AD-B6C3-72926C739D41}"/>
    <dgm:cxn modelId="{F2C42CA6-8EE0-48F6-A17F-0945956DFB61}" type="presOf" srcId="{61B6A54E-AA2F-4E4E-B0F6-37889EDDED80}" destId="{769C7899-BE29-4ACA-A332-5E6A1D46ED74}" srcOrd="0" destOrd="0" presId="urn:microsoft.com/office/officeart/2005/8/layout/vList2"/>
    <dgm:cxn modelId="{7E5C38BA-2F58-4014-BDE4-8C0AB447F9DB}" srcId="{BDF3A235-5E39-4A77-B82B-01044181204A}" destId="{9ADB85E4-0A36-4869-9233-FE3A94228CBA}" srcOrd="1" destOrd="0" parTransId="{D4B98DB9-6841-4C67-8910-4ACA52C6BEA8}" sibTransId="{974655AB-9F4E-43FE-BD41-56A2EDD92380}"/>
    <dgm:cxn modelId="{44675FE2-E412-4155-B583-03B45E2D3D18}" srcId="{BDF3A235-5E39-4A77-B82B-01044181204A}" destId="{B9937CC8-C3F9-4947-8442-5E2F20221268}" srcOrd="0" destOrd="0" parTransId="{325ECB5A-CA4F-4772-BE8D-8C789CB695E3}" sibTransId="{754B7C3D-F2B1-40E4-9508-DB895E12B37D}"/>
    <dgm:cxn modelId="{3599E8FC-1197-4BFD-A43D-804A2353349D}" type="presOf" srcId="{9ADB85E4-0A36-4869-9233-FE3A94228CBA}" destId="{5E8C5EBE-453A-4C54-A75A-613DBDC3970F}" srcOrd="0" destOrd="0" presId="urn:microsoft.com/office/officeart/2005/8/layout/vList2"/>
    <dgm:cxn modelId="{B4CDDC41-9463-454F-9993-4F6C34EA18F9}" type="presParOf" srcId="{1FF70C9A-B9AD-41BC-94F8-A63369773D86}" destId="{A8B3E11D-B2C1-48FF-8FDA-4C8A6BF4E8C3}" srcOrd="0" destOrd="0" presId="urn:microsoft.com/office/officeart/2005/8/layout/vList2"/>
    <dgm:cxn modelId="{B61FC7C9-C6A8-498E-BBA9-F43BEB6DD5E4}" type="presParOf" srcId="{1FF70C9A-B9AD-41BC-94F8-A63369773D86}" destId="{1EFA5BC4-C891-4E57-8319-C322B119D4D5}" srcOrd="1" destOrd="0" presId="urn:microsoft.com/office/officeart/2005/8/layout/vList2"/>
    <dgm:cxn modelId="{E3CE9B5D-E4B1-43DE-B61E-4D047F8E0CF6}" type="presParOf" srcId="{1FF70C9A-B9AD-41BC-94F8-A63369773D86}" destId="{5E8C5EBE-453A-4C54-A75A-613DBDC3970F}" srcOrd="2" destOrd="0" presId="urn:microsoft.com/office/officeart/2005/8/layout/vList2"/>
    <dgm:cxn modelId="{18CA307F-3B61-4B6D-8A0D-2AE69D6FC475}" type="presParOf" srcId="{1FF70C9A-B9AD-41BC-94F8-A63369773D86}" destId="{787EF974-A76D-4E26-8247-B60C5EB508EF}" srcOrd="3" destOrd="0" presId="urn:microsoft.com/office/officeart/2005/8/layout/vList2"/>
    <dgm:cxn modelId="{E10DF6E1-A5A4-47EB-B459-7CD7A47DA6E4}" type="presParOf" srcId="{1FF70C9A-B9AD-41BC-94F8-A63369773D86}" destId="{E36205C2-3AD1-4F2E-B36C-E679D4D9FE24}" srcOrd="4" destOrd="0" presId="urn:microsoft.com/office/officeart/2005/8/layout/vList2"/>
    <dgm:cxn modelId="{045792CF-77D5-42AF-9270-2335B6B0D1B2}" type="presParOf" srcId="{1FF70C9A-B9AD-41BC-94F8-A63369773D86}" destId="{22CDB27A-57B7-463D-B68D-281F0E63B700}" srcOrd="5" destOrd="0" presId="urn:microsoft.com/office/officeart/2005/8/layout/vList2"/>
    <dgm:cxn modelId="{CD36AE80-1C46-4A89-B205-D33FB1AF1443}" type="presParOf" srcId="{1FF70C9A-B9AD-41BC-94F8-A63369773D86}" destId="{769C7899-BE29-4ACA-A332-5E6A1D46ED7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B27281A-C132-41A3-A48A-7EBF4E55DC1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C5665BB-A99A-446A-B182-E2E097B795CC}">
      <dgm:prSet/>
      <dgm:spPr/>
      <dgm:t>
        <a:bodyPr/>
        <a:lstStyle/>
        <a:p>
          <a:r>
            <a:rPr lang="en-US" b="1"/>
            <a:t>Challenge 1:</a:t>
          </a:r>
          <a:endParaRPr lang="en-US"/>
        </a:p>
      </dgm:t>
    </dgm:pt>
    <dgm:pt modelId="{26BF9315-9FFB-462F-A989-5119B43EE394}" type="parTrans" cxnId="{242D713B-51B1-46F1-B5F6-47670E86D884}">
      <dgm:prSet/>
      <dgm:spPr/>
      <dgm:t>
        <a:bodyPr/>
        <a:lstStyle/>
        <a:p>
          <a:endParaRPr lang="en-US"/>
        </a:p>
      </dgm:t>
    </dgm:pt>
    <dgm:pt modelId="{FB004927-0BBB-4CE3-9A44-60E171A42255}" type="sibTrans" cxnId="{242D713B-51B1-46F1-B5F6-47670E86D884}">
      <dgm:prSet/>
      <dgm:spPr/>
      <dgm:t>
        <a:bodyPr/>
        <a:lstStyle/>
        <a:p>
          <a:endParaRPr lang="en-US"/>
        </a:p>
      </dgm:t>
    </dgm:pt>
    <dgm:pt modelId="{3305E3E1-4FBE-4542-85D6-4CDD657EFB60}">
      <dgm:prSet/>
      <dgm:spPr/>
      <dgm:t>
        <a:bodyPr/>
        <a:lstStyle/>
        <a:p>
          <a:r>
            <a:rPr lang="en-US" dirty="0"/>
            <a:t>Overfitting: XGBoost model performed exceptionally well on training data but exhibited poor performance on testing data, indicating overfitting.</a:t>
          </a:r>
        </a:p>
      </dgm:t>
    </dgm:pt>
    <dgm:pt modelId="{F5CD28E3-C74D-4019-A278-F8411F278B18}" type="parTrans" cxnId="{F649F9EA-9DE1-4A3D-8262-5A2D2F94F25B}">
      <dgm:prSet/>
      <dgm:spPr/>
      <dgm:t>
        <a:bodyPr/>
        <a:lstStyle/>
        <a:p>
          <a:endParaRPr lang="en-US"/>
        </a:p>
      </dgm:t>
    </dgm:pt>
    <dgm:pt modelId="{F78961DD-60BA-4F69-AB13-5324991CAF31}" type="sibTrans" cxnId="{F649F9EA-9DE1-4A3D-8262-5A2D2F94F25B}">
      <dgm:prSet/>
      <dgm:spPr/>
      <dgm:t>
        <a:bodyPr/>
        <a:lstStyle/>
        <a:p>
          <a:endParaRPr lang="en-US"/>
        </a:p>
      </dgm:t>
    </dgm:pt>
    <dgm:pt modelId="{F0F8F217-4C35-4912-8261-18B9AC87A41A}">
      <dgm:prSet/>
      <dgm:spPr/>
      <dgm:t>
        <a:bodyPr/>
        <a:lstStyle/>
        <a:p>
          <a:r>
            <a:rPr lang="en-US"/>
            <a:t>Solution:</a:t>
          </a:r>
        </a:p>
      </dgm:t>
    </dgm:pt>
    <dgm:pt modelId="{B19C7EE9-0955-4599-94F2-80E08AF241F0}" type="parTrans" cxnId="{E2E04C3B-8F1F-45D1-9887-FC4CFCAD02C9}">
      <dgm:prSet/>
      <dgm:spPr/>
      <dgm:t>
        <a:bodyPr/>
        <a:lstStyle/>
        <a:p>
          <a:endParaRPr lang="en-US"/>
        </a:p>
      </dgm:t>
    </dgm:pt>
    <dgm:pt modelId="{288F502E-FC50-43BB-B36C-02FDF5BCEEDA}" type="sibTrans" cxnId="{E2E04C3B-8F1F-45D1-9887-FC4CFCAD02C9}">
      <dgm:prSet/>
      <dgm:spPr/>
      <dgm:t>
        <a:bodyPr/>
        <a:lstStyle/>
        <a:p>
          <a:endParaRPr lang="en-US"/>
        </a:p>
      </dgm:t>
    </dgm:pt>
    <dgm:pt modelId="{7F4E4B0B-6722-4B02-9F8E-C0DF1B052E87}">
      <dgm:prSet/>
      <dgm:spPr/>
      <dgm:t>
        <a:bodyPr/>
        <a:lstStyle/>
        <a:p>
          <a:r>
            <a:rPr lang="en-US"/>
            <a:t>Cross-Validation: Used cross-validation techniques to better assess model performance and reduce overfitting. Implemented a 10-fold cross-validation approach to ensure robustness.</a:t>
          </a:r>
        </a:p>
      </dgm:t>
    </dgm:pt>
    <dgm:pt modelId="{021ABFB4-2BC7-4477-86E1-FE474F17E73D}" type="parTrans" cxnId="{9DD6000D-EFF7-4643-9D8D-4C717F77EF2B}">
      <dgm:prSet/>
      <dgm:spPr/>
      <dgm:t>
        <a:bodyPr/>
        <a:lstStyle/>
        <a:p>
          <a:endParaRPr lang="en-US"/>
        </a:p>
      </dgm:t>
    </dgm:pt>
    <dgm:pt modelId="{7284D04D-709D-47D2-AB49-4F84AB03635F}" type="sibTrans" cxnId="{9DD6000D-EFF7-4643-9D8D-4C717F77EF2B}">
      <dgm:prSet/>
      <dgm:spPr/>
      <dgm:t>
        <a:bodyPr/>
        <a:lstStyle/>
        <a:p>
          <a:endParaRPr lang="en-US"/>
        </a:p>
      </dgm:t>
    </dgm:pt>
    <dgm:pt modelId="{8644B10B-399A-42E3-A3ED-727E874B4CAB}" type="pres">
      <dgm:prSet presAssocID="{0B27281A-C132-41A3-A48A-7EBF4E55DC17}" presName="linear" presStyleCnt="0">
        <dgm:presLayoutVars>
          <dgm:animLvl val="lvl"/>
          <dgm:resizeHandles val="exact"/>
        </dgm:presLayoutVars>
      </dgm:prSet>
      <dgm:spPr/>
    </dgm:pt>
    <dgm:pt modelId="{3649F9EB-F404-4715-9CBC-F53022B605F9}" type="pres">
      <dgm:prSet presAssocID="{AC5665BB-A99A-446A-B182-E2E097B795CC}" presName="parentText" presStyleLbl="node1" presStyleIdx="0" presStyleCnt="4">
        <dgm:presLayoutVars>
          <dgm:chMax val="0"/>
          <dgm:bulletEnabled val="1"/>
        </dgm:presLayoutVars>
      </dgm:prSet>
      <dgm:spPr/>
    </dgm:pt>
    <dgm:pt modelId="{66C64CE6-7FFF-475B-A564-F0A11AAD88E6}" type="pres">
      <dgm:prSet presAssocID="{FB004927-0BBB-4CE3-9A44-60E171A42255}" presName="spacer" presStyleCnt="0"/>
      <dgm:spPr/>
    </dgm:pt>
    <dgm:pt modelId="{AB0E6C5D-7B95-47EE-B1A4-A53714CA2688}" type="pres">
      <dgm:prSet presAssocID="{3305E3E1-4FBE-4542-85D6-4CDD657EFB60}" presName="parentText" presStyleLbl="node1" presStyleIdx="1" presStyleCnt="4">
        <dgm:presLayoutVars>
          <dgm:chMax val="0"/>
          <dgm:bulletEnabled val="1"/>
        </dgm:presLayoutVars>
      </dgm:prSet>
      <dgm:spPr/>
    </dgm:pt>
    <dgm:pt modelId="{8ABAE4B5-AD94-4804-8298-63ED45E8C323}" type="pres">
      <dgm:prSet presAssocID="{F78961DD-60BA-4F69-AB13-5324991CAF31}" presName="spacer" presStyleCnt="0"/>
      <dgm:spPr/>
    </dgm:pt>
    <dgm:pt modelId="{A5577579-9D2B-4567-BABF-1BA958A81080}" type="pres">
      <dgm:prSet presAssocID="{F0F8F217-4C35-4912-8261-18B9AC87A41A}" presName="parentText" presStyleLbl="node1" presStyleIdx="2" presStyleCnt="4">
        <dgm:presLayoutVars>
          <dgm:chMax val="0"/>
          <dgm:bulletEnabled val="1"/>
        </dgm:presLayoutVars>
      </dgm:prSet>
      <dgm:spPr/>
    </dgm:pt>
    <dgm:pt modelId="{0F327846-AE94-424B-B476-8FAB42CC3828}" type="pres">
      <dgm:prSet presAssocID="{288F502E-FC50-43BB-B36C-02FDF5BCEEDA}" presName="spacer" presStyleCnt="0"/>
      <dgm:spPr/>
    </dgm:pt>
    <dgm:pt modelId="{4E0A1BD5-309D-4DAA-B394-CDD27109BCD7}" type="pres">
      <dgm:prSet presAssocID="{7F4E4B0B-6722-4B02-9F8E-C0DF1B052E87}" presName="parentText" presStyleLbl="node1" presStyleIdx="3" presStyleCnt="4">
        <dgm:presLayoutVars>
          <dgm:chMax val="0"/>
          <dgm:bulletEnabled val="1"/>
        </dgm:presLayoutVars>
      </dgm:prSet>
      <dgm:spPr/>
    </dgm:pt>
  </dgm:ptLst>
  <dgm:cxnLst>
    <dgm:cxn modelId="{26D93B09-C777-4136-91FD-B9614E27DB84}" type="presOf" srcId="{7F4E4B0B-6722-4B02-9F8E-C0DF1B052E87}" destId="{4E0A1BD5-309D-4DAA-B394-CDD27109BCD7}" srcOrd="0" destOrd="0" presId="urn:microsoft.com/office/officeart/2005/8/layout/vList2"/>
    <dgm:cxn modelId="{9DD6000D-EFF7-4643-9D8D-4C717F77EF2B}" srcId="{0B27281A-C132-41A3-A48A-7EBF4E55DC17}" destId="{7F4E4B0B-6722-4B02-9F8E-C0DF1B052E87}" srcOrd="3" destOrd="0" parTransId="{021ABFB4-2BC7-4477-86E1-FE474F17E73D}" sibTransId="{7284D04D-709D-47D2-AB49-4F84AB03635F}"/>
    <dgm:cxn modelId="{8424AC20-B13C-43BA-B1FB-473BBBF04D42}" type="presOf" srcId="{F0F8F217-4C35-4912-8261-18B9AC87A41A}" destId="{A5577579-9D2B-4567-BABF-1BA958A81080}" srcOrd="0" destOrd="0" presId="urn:microsoft.com/office/officeart/2005/8/layout/vList2"/>
    <dgm:cxn modelId="{E2E04C3B-8F1F-45D1-9887-FC4CFCAD02C9}" srcId="{0B27281A-C132-41A3-A48A-7EBF4E55DC17}" destId="{F0F8F217-4C35-4912-8261-18B9AC87A41A}" srcOrd="2" destOrd="0" parTransId="{B19C7EE9-0955-4599-94F2-80E08AF241F0}" sibTransId="{288F502E-FC50-43BB-B36C-02FDF5BCEEDA}"/>
    <dgm:cxn modelId="{242D713B-51B1-46F1-B5F6-47670E86D884}" srcId="{0B27281A-C132-41A3-A48A-7EBF4E55DC17}" destId="{AC5665BB-A99A-446A-B182-E2E097B795CC}" srcOrd="0" destOrd="0" parTransId="{26BF9315-9FFB-462F-A989-5119B43EE394}" sibTransId="{FB004927-0BBB-4CE3-9A44-60E171A42255}"/>
    <dgm:cxn modelId="{F31E575B-E296-4930-B5B8-A2B0F465FA13}" type="presOf" srcId="{AC5665BB-A99A-446A-B182-E2E097B795CC}" destId="{3649F9EB-F404-4715-9CBC-F53022B605F9}" srcOrd="0" destOrd="0" presId="urn:microsoft.com/office/officeart/2005/8/layout/vList2"/>
    <dgm:cxn modelId="{7B4CE951-607E-4650-BD92-3B8463F7D546}" type="presOf" srcId="{0B27281A-C132-41A3-A48A-7EBF4E55DC17}" destId="{8644B10B-399A-42E3-A3ED-727E874B4CAB}" srcOrd="0" destOrd="0" presId="urn:microsoft.com/office/officeart/2005/8/layout/vList2"/>
    <dgm:cxn modelId="{E4E2E788-13B9-41B8-B816-349383173986}" type="presOf" srcId="{3305E3E1-4FBE-4542-85D6-4CDD657EFB60}" destId="{AB0E6C5D-7B95-47EE-B1A4-A53714CA2688}" srcOrd="0" destOrd="0" presId="urn:microsoft.com/office/officeart/2005/8/layout/vList2"/>
    <dgm:cxn modelId="{F649F9EA-9DE1-4A3D-8262-5A2D2F94F25B}" srcId="{0B27281A-C132-41A3-A48A-7EBF4E55DC17}" destId="{3305E3E1-4FBE-4542-85D6-4CDD657EFB60}" srcOrd="1" destOrd="0" parTransId="{F5CD28E3-C74D-4019-A278-F8411F278B18}" sibTransId="{F78961DD-60BA-4F69-AB13-5324991CAF31}"/>
    <dgm:cxn modelId="{28FF1FE5-3953-4101-BD3E-0D185D70D11A}" type="presParOf" srcId="{8644B10B-399A-42E3-A3ED-727E874B4CAB}" destId="{3649F9EB-F404-4715-9CBC-F53022B605F9}" srcOrd="0" destOrd="0" presId="urn:microsoft.com/office/officeart/2005/8/layout/vList2"/>
    <dgm:cxn modelId="{5A46C227-45B7-44B0-A732-7B177C37578B}" type="presParOf" srcId="{8644B10B-399A-42E3-A3ED-727E874B4CAB}" destId="{66C64CE6-7FFF-475B-A564-F0A11AAD88E6}" srcOrd="1" destOrd="0" presId="urn:microsoft.com/office/officeart/2005/8/layout/vList2"/>
    <dgm:cxn modelId="{68C6A87E-C6CA-477C-B52F-004B683C3A38}" type="presParOf" srcId="{8644B10B-399A-42E3-A3ED-727E874B4CAB}" destId="{AB0E6C5D-7B95-47EE-B1A4-A53714CA2688}" srcOrd="2" destOrd="0" presId="urn:microsoft.com/office/officeart/2005/8/layout/vList2"/>
    <dgm:cxn modelId="{07505057-55C6-4A82-BF6F-FE49A8193CE3}" type="presParOf" srcId="{8644B10B-399A-42E3-A3ED-727E874B4CAB}" destId="{8ABAE4B5-AD94-4804-8298-63ED45E8C323}" srcOrd="3" destOrd="0" presId="urn:microsoft.com/office/officeart/2005/8/layout/vList2"/>
    <dgm:cxn modelId="{254C8455-C92A-45BE-A482-E739319C63AA}" type="presParOf" srcId="{8644B10B-399A-42E3-A3ED-727E874B4CAB}" destId="{A5577579-9D2B-4567-BABF-1BA958A81080}" srcOrd="4" destOrd="0" presId="urn:microsoft.com/office/officeart/2005/8/layout/vList2"/>
    <dgm:cxn modelId="{43989456-5411-4CA4-913D-2D0148C993A2}" type="presParOf" srcId="{8644B10B-399A-42E3-A3ED-727E874B4CAB}" destId="{0F327846-AE94-424B-B476-8FAB42CC3828}" srcOrd="5" destOrd="0" presId="urn:microsoft.com/office/officeart/2005/8/layout/vList2"/>
    <dgm:cxn modelId="{4140ACBE-87EB-48A4-8FB1-97F180F87EF9}" type="presParOf" srcId="{8644B10B-399A-42E3-A3ED-727E874B4CAB}" destId="{4E0A1BD5-309D-4DAA-B394-CDD27109BCD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B27281A-C132-41A3-A48A-7EBF4E55DC1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305E3E1-4FBE-4542-85D6-4CDD657EFB60}">
      <dgm:prSet/>
      <dgm:spPr/>
      <dgm:t>
        <a:bodyPr/>
        <a:lstStyle/>
        <a:p>
          <a:r>
            <a:rPr lang="en-US" dirty="0"/>
            <a:t>Optimizing Hyperparameters: Selecting the optimal hyperparameters for models, especially for complex algorithms like XGBoost, proved challenging due to the large search space.</a:t>
          </a:r>
        </a:p>
      </dgm:t>
    </dgm:pt>
    <dgm:pt modelId="{F5CD28E3-C74D-4019-A278-F8411F278B18}" type="parTrans" cxnId="{F649F9EA-9DE1-4A3D-8262-5A2D2F94F25B}">
      <dgm:prSet/>
      <dgm:spPr/>
      <dgm:t>
        <a:bodyPr/>
        <a:lstStyle/>
        <a:p>
          <a:endParaRPr lang="en-US"/>
        </a:p>
      </dgm:t>
    </dgm:pt>
    <dgm:pt modelId="{F78961DD-60BA-4F69-AB13-5324991CAF31}" type="sibTrans" cxnId="{F649F9EA-9DE1-4A3D-8262-5A2D2F94F25B}">
      <dgm:prSet/>
      <dgm:spPr/>
      <dgm:t>
        <a:bodyPr/>
        <a:lstStyle/>
        <a:p>
          <a:endParaRPr lang="en-US"/>
        </a:p>
      </dgm:t>
    </dgm:pt>
    <dgm:pt modelId="{F0F8F217-4C35-4912-8261-18B9AC87A41A}">
      <dgm:prSet/>
      <dgm:spPr/>
      <dgm:t>
        <a:bodyPr/>
        <a:lstStyle/>
        <a:p>
          <a:r>
            <a:rPr lang="en-US"/>
            <a:t>Solution:</a:t>
          </a:r>
        </a:p>
      </dgm:t>
    </dgm:pt>
    <dgm:pt modelId="{B19C7EE9-0955-4599-94F2-80E08AF241F0}" type="parTrans" cxnId="{E2E04C3B-8F1F-45D1-9887-FC4CFCAD02C9}">
      <dgm:prSet/>
      <dgm:spPr/>
      <dgm:t>
        <a:bodyPr/>
        <a:lstStyle/>
        <a:p>
          <a:endParaRPr lang="en-US"/>
        </a:p>
      </dgm:t>
    </dgm:pt>
    <dgm:pt modelId="{288F502E-FC50-43BB-B36C-02FDF5BCEEDA}" type="sibTrans" cxnId="{E2E04C3B-8F1F-45D1-9887-FC4CFCAD02C9}">
      <dgm:prSet/>
      <dgm:spPr/>
      <dgm:t>
        <a:bodyPr/>
        <a:lstStyle/>
        <a:p>
          <a:endParaRPr lang="en-US"/>
        </a:p>
      </dgm:t>
    </dgm:pt>
    <dgm:pt modelId="{7F4E4B0B-6722-4B02-9F8E-C0DF1B052E87}">
      <dgm:prSet/>
      <dgm:spPr/>
      <dgm:t>
        <a:bodyPr/>
        <a:lstStyle/>
        <a:p>
          <a:r>
            <a:rPr lang="en-US" dirty="0"/>
            <a:t>Automated Tuning: Used automated hyperparameter tuning techniques such as grid search and random search to systematically explore and select the best hyperparameters.</a:t>
          </a:r>
        </a:p>
        <a:p>
          <a:r>
            <a:rPr lang="en-US" dirty="0"/>
            <a:t>Pipeline Integration: Implemented pipelines for consistent preprocessing and model tuning, improving efficiency and reproducibility.</a:t>
          </a:r>
        </a:p>
      </dgm:t>
    </dgm:pt>
    <dgm:pt modelId="{021ABFB4-2BC7-4477-86E1-FE474F17E73D}" type="parTrans" cxnId="{9DD6000D-EFF7-4643-9D8D-4C717F77EF2B}">
      <dgm:prSet/>
      <dgm:spPr/>
      <dgm:t>
        <a:bodyPr/>
        <a:lstStyle/>
        <a:p>
          <a:endParaRPr lang="en-US"/>
        </a:p>
      </dgm:t>
    </dgm:pt>
    <dgm:pt modelId="{7284D04D-709D-47D2-AB49-4F84AB03635F}" type="sibTrans" cxnId="{9DD6000D-EFF7-4643-9D8D-4C717F77EF2B}">
      <dgm:prSet/>
      <dgm:spPr/>
      <dgm:t>
        <a:bodyPr/>
        <a:lstStyle/>
        <a:p>
          <a:endParaRPr lang="en-US"/>
        </a:p>
      </dgm:t>
    </dgm:pt>
    <dgm:pt modelId="{AC5665BB-A99A-446A-B182-E2E097B795CC}">
      <dgm:prSet/>
      <dgm:spPr/>
      <dgm:t>
        <a:bodyPr/>
        <a:lstStyle/>
        <a:p>
          <a:r>
            <a:rPr lang="en-US" b="1" dirty="0"/>
            <a:t>Challenge 2:</a:t>
          </a:r>
          <a:endParaRPr lang="en-US" dirty="0"/>
        </a:p>
      </dgm:t>
    </dgm:pt>
    <dgm:pt modelId="{FB004927-0BBB-4CE3-9A44-60E171A42255}" type="sibTrans" cxnId="{242D713B-51B1-46F1-B5F6-47670E86D884}">
      <dgm:prSet/>
      <dgm:spPr/>
      <dgm:t>
        <a:bodyPr/>
        <a:lstStyle/>
        <a:p>
          <a:endParaRPr lang="en-US"/>
        </a:p>
      </dgm:t>
    </dgm:pt>
    <dgm:pt modelId="{26BF9315-9FFB-462F-A989-5119B43EE394}" type="parTrans" cxnId="{242D713B-51B1-46F1-B5F6-47670E86D884}">
      <dgm:prSet/>
      <dgm:spPr/>
      <dgm:t>
        <a:bodyPr/>
        <a:lstStyle/>
        <a:p>
          <a:endParaRPr lang="en-US"/>
        </a:p>
      </dgm:t>
    </dgm:pt>
    <dgm:pt modelId="{8644B10B-399A-42E3-A3ED-727E874B4CAB}" type="pres">
      <dgm:prSet presAssocID="{0B27281A-C132-41A3-A48A-7EBF4E55DC17}" presName="linear" presStyleCnt="0">
        <dgm:presLayoutVars>
          <dgm:animLvl val="lvl"/>
          <dgm:resizeHandles val="exact"/>
        </dgm:presLayoutVars>
      </dgm:prSet>
      <dgm:spPr/>
    </dgm:pt>
    <dgm:pt modelId="{3649F9EB-F404-4715-9CBC-F53022B605F9}" type="pres">
      <dgm:prSet presAssocID="{AC5665BB-A99A-446A-B182-E2E097B795CC}" presName="parentText" presStyleLbl="node1" presStyleIdx="0" presStyleCnt="4" custScaleY="39735">
        <dgm:presLayoutVars>
          <dgm:chMax val="0"/>
          <dgm:bulletEnabled val="1"/>
        </dgm:presLayoutVars>
      </dgm:prSet>
      <dgm:spPr/>
    </dgm:pt>
    <dgm:pt modelId="{66C64CE6-7FFF-475B-A564-F0A11AAD88E6}" type="pres">
      <dgm:prSet presAssocID="{FB004927-0BBB-4CE3-9A44-60E171A42255}" presName="spacer" presStyleCnt="0"/>
      <dgm:spPr/>
    </dgm:pt>
    <dgm:pt modelId="{AB0E6C5D-7B95-47EE-B1A4-A53714CA2688}" type="pres">
      <dgm:prSet presAssocID="{3305E3E1-4FBE-4542-85D6-4CDD657EFB60}" presName="parentText" presStyleLbl="node1" presStyleIdx="1" presStyleCnt="4">
        <dgm:presLayoutVars>
          <dgm:chMax val="0"/>
          <dgm:bulletEnabled val="1"/>
        </dgm:presLayoutVars>
      </dgm:prSet>
      <dgm:spPr/>
    </dgm:pt>
    <dgm:pt modelId="{8ABAE4B5-AD94-4804-8298-63ED45E8C323}" type="pres">
      <dgm:prSet presAssocID="{F78961DD-60BA-4F69-AB13-5324991CAF31}" presName="spacer" presStyleCnt="0"/>
      <dgm:spPr/>
    </dgm:pt>
    <dgm:pt modelId="{A5577579-9D2B-4567-BABF-1BA958A81080}" type="pres">
      <dgm:prSet presAssocID="{F0F8F217-4C35-4912-8261-18B9AC87A41A}" presName="parentText" presStyleLbl="node1" presStyleIdx="2" presStyleCnt="4" custScaleY="50003">
        <dgm:presLayoutVars>
          <dgm:chMax val="0"/>
          <dgm:bulletEnabled val="1"/>
        </dgm:presLayoutVars>
      </dgm:prSet>
      <dgm:spPr/>
    </dgm:pt>
    <dgm:pt modelId="{0F327846-AE94-424B-B476-8FAB42CC3828}" type="pres">
      <dgm:prSet presAssocID="{288F502E-FC50-43BB-B36C-02FDF5BCEEDA}" presName="spacer" presStyleCnt="0"/>
      <dgm:spPr/>
    </dgm:pt>
    <dgm:pt modelId="{4E0A1BD5-309D-4DAA-B394-CDD27109BCD7}" type="pres">
      <dgm:prSet presAssocID="{7F4E4B0B-6722-4B02-9F8E-C0DF1B052E87}" presName="parentText" presStyleLbl="node1" presStyleIdx="3" presStyleCnt="4">
        <dgm:presLayoutVars>
          <dgm:chMax val="0"/>
          <dgm:bulletEnabled val="1"/>
        </dgm:presLayoutVars>
      </dgm:prSet>
      <dgm:spPr/>
    </dgm:pt>
  </dgm:ptLst>
  <dgm:cxnLst>
    <dgm:cxn modelId="{26D93B09-C777-4136-91FD-B9614E27DB84}" type="presOf" srcId="{7F4E4B0B-6722-4B02-9F8E-C0DF1B052E87}" destId="{4E0A1BD5-309D-4DAA-B394-CDD27109BCD7}" srcOrd="0" destOrd="0" presId="urn:microsoft.com/office/officeart/2005/8/layout/vList2"/>
    <dgm:cxn modelId="{9DD6000D-EFF7-4643-9D8D-4C717F77EF2B}" srcId="{0B27281A-C132-41A3-A48A-7EBF4E55DC17}" destId="{7F4E4B0B-6722-4B02-9F8E-C0DF1B052E87}" srcOrd="3" destOrd="0" parTransId="{021ABFB4-2BC7-4477-86E1-FE474F17E73D}" sibTransId="{7284D04D-709D-47D2-AB49-4F84AB03635F}"/>
    <dgm:cxn modelId="{8424AC20-B13C-43BA-B1FB-473BBBF04D42}" type="presOf" srcId="{F0F8F217-4C35-4912-8261-18B9AC87A41A}" destId="{A5577579-9D2B-4567-BABF-1BA958A81080}" srcOrd="0" destOrd="0" presId="urn:microsoft.com/office/officeart/2005/8/layout/vList2"/>
    <dgm:cxn modelId="{E2E04C3B-8F1F-45D1-9887-FC4CFCAD02C9}" srcId="{0B27281A-C132-41A3-A48A-7EBF4E55DC17}" destId="{F0F8F217-4C35-4912-8261-18B9AC87A41A}" srcOrd="2" destOrd="0" parTransId="{B19C7EE9-0955-4599-94F2-80E08AF241F0}" sibTransId="{288F502E-FC50-43BB-B36C-02FDF5BCEEDA}"/>
    <dgm:cxn modelId="{242D713B-51B1-46F1-B5F6-47670E86D884}" srcId="{0B27281A-C132-41A3-A48A-7EBF4E55DC17}" destId="{AC5665BB-A99A-446A-B182-E2E097B795CC}" srcOrd="0" destOrd="0" parTransId="{26BF9315-9FFB-462F-A989-5119B43EE394}" sibTransId="{FB004927-0BBB-4CE3-9A44-60E171A42255}"/>
    <dgm:cxn modelId="{F31E575B-E296-4930-B5B8-A2B0F465FA13}" type="presOf" srcId="{AC5665BB-A99A-446A-B182-E2E097B795CC}" destId="{3649F9EB-F404-4715-9CBC-F53022B605F9}" srcOrd="0" destOrd="0" presId="urn:microsoft.com/office/officeart/2005/8/layout/vList2"/>
    <dgm:cxn modelId="{7B4CE951-607E-4650-BD92-3B8463F7D546}" type="presOf" srcId="{0B27281A-C132-41A3-A48A-7EBF4E55DC17}" destId="{8644B10B-399A-42E3-A3ED-727E874B4CAB}" srcOrd="0" destOrd="0" presId="urn:microsoft.com/office/officeart/2005/8/layout/vList2"/>
    <dgm:cxn modelId="{E4E2E788-13B9-41B8-B816-349383173986}" type="presOf" srcId="{3305E3E1-4FBE-4542-85D6-4CDD657EFB60}" destId="{AB0E6C5D-7B95-47EE-B1A4-A53714CA2688}" srcOrd="0" destOrd="0" presId="urn:microsoft.com/office/officeart/2005/8/layout/vList2"/>
    <dgm:cxn modelId="{F649F9EA-9DE1-4A3D-8262-5A2D2F94F25B}" srcId="{0B27281A-C132-41A3-A48A-7EBF4E55DC17}" destId="{3305E3E1-4FBE-4542-85D6-4CDD657EFB60}" srcOrd="1" destOrd="0" parTransId="{F5CD28E3-C74D-4019-A278-F8411F278B18}" sibTransId="{F78961DD-60BA-4F69-AB13-5324991CAF31}"/>
    <dgm:cxn modelId="{28FF1FE5-3953-4101-BD3E-0D185D70D11A}" type="presParOf" srcId="{8644B10B-399A-42E3-A3ED-727E874B4CAB}" destId="{3649F9EB-F404-4715-9CBC-F53022B605F9}" srcOrd="0" destOrd="0" presId="urn:microsoft.com/office/officeart/2005/8/layout/vList2"/>
    <dgm:cxn modelId="{5A46C227-45B7-44B0-A732-7B177C37578B}" type="presParOf" srcId="{8644B10B-399A-42E3-A3ED-727E874B4CAB}" destId="{66C64CE6-7FFF-475B-A564-F0A11AAD88E6}" srcOrd="1" destOrd="0" presId="urn:microsoft.com/office/officeart/2005/8/layout/vList2"/>
    <dgm:cxn modelId="{68C6A87E-C6CA-477C-B52F-004B683C3A38}" type="presParOf" srcId="{8644B10B-399A-42E3-A3ED-727E874B4CAB}" destId="{AB0E6C5D-7B95-47EE-B1A4-A53714CA2688}" srcOrd="2" destOrd="0" presId="urn:microsoft.com/office/officeart/2005/8/layout/vList2"/>
    <dgm:cxn modelId="{07505057-55C6-4A82-BF6F-FE49A8193CE3}" type="presParOf" srcId="{8644B10B-399A-42E3-A3ED-727E874B4CAB}" destId="{8ABAE4B5-AD94-4804-8298-63ED45E8C323}" srcOrd="3" destOrd="0" presId="urn:microsoft.com/office/officeart/2005/8/layout/vList2"/>
    <dgm:cxn modelId="{254C8455-C92A-45BE-A482-E739319C63AA}" type="presParOf" srcId="{8644B10B-399A-42E3-A3ED-727E874B4CAB}" destId="{A5577579-9D2B-4567-BABF-1BA958A81080}" srcOrd="4" destOrd="0" presId="urn:microsoft.com/office/officeart/2005/8/layout/vList2"/>
    <dgm:cxn modelId="{43989456-5411-4CA4-913D-2D0148C993A2}" type="presParOf" srcId="{8644B10B-399A-42E3-A3ED-727E874B4CAB}" destId="{0F327846-AE94-424B-B476-8FAB42CC3828}" srcOrd="5" destOrd="0" presId="urn:microsoft.com/office/officeart/2005/8/layout/vList2"/>
    <dgm:cxn modelId="{4140ACBE-87EB-48A4-8FB1-97F180F87EF9}" type="presParOf" srcId="{8644B10B-399A-42E3-A3ED-727E874B4CAB}" destId="{4E0A1BD5-309D-4DAA-B394-CDD27109BCD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69043D6-4EB3-4447-86D5-BB54C9F506E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6D5D056-B0BF-4841-AD58-28C5485072B4}">
      <dgm:prSet/>
      <dgm:spPr/>
      <dgm:t>
        <a:bodyPr/>
        <a:lstStyle/>
        <a:p>
          <a:r>
            <a:rPr lang="en-US" b="1"/>
            <a:t>Challenge3:</a:t>
          </a:r>
          <a:endParaRPr lang="en-US"/>
        </a:p>
      </dgm:t>
    </dgm:pt>
    <dgm:pt modelId="{00AF9752-9753-4526-A1A8-DD4AC0AF8FC8}" type="parTrans" cxnId="{952B0EF2-46B8-49DA-9918-359E1D8E9B76}">
      <dgm:prSet/>
      <dgm:spPr/>
      <dgm:t>
        <a:bodyPr/>
        <a:lstStyle/>
        <a:p>
          <a:endParaRPr lang="en-US"/>
        </a:p>
      </dgm:t>
    </dgm:pt>
    <dgm:pt modelId="{70837BDE-7770-4400-B0BC-932989E5FB56}" type="sibTrans" cxnId="{952B0EF2-46B8-49DA-9918-359E1D8E9B76}">
      <dgm:prSet/>
      <dgm:spPr/>
      <dgm:t>
        <a:bodyPr/>
        <a:lstStyle/>
        <a:p>
          <a:endParaRPr lang="en-US"/>
        </a:p>
      </dgm:t>
    </dgm:pt>
    <dgm:pt modelId="{0B775419-EA83-4D9F-87F7-C5BABB37EA14}">
      <dgm:prSet/>
      <dgm:spPr/>
      <dgm:t>
        <a:bodyPr/>
        <a:lstStyle/>
        <a:p>
          <a:r>
            <a:rPr lang="en-US"/>
            <a:t>Capturing Long-Term Dependencies: LSTMs, though effective for time series data, initially struggled with capturing long-term dependencies and seasonality in the data.</a:t>
          </a:r>
        </a:p>
      </dgm:t>
    </dgm:pt>
    <dgm:pt modelId="{770A65BD-5E81-4C21-A9AD-907327348E83}" type="parTrans" cxnId="{5DC2AF98-E1F6-4E50-85A7-4A69C9FC74D3}">
      <dgm:prSet/>
      <dgm:spPr/>
      <dgm:t>
        <a:bodyPr/>
        <a:lstStyle/>
        <a:p>
          <a:endParaRPr lang="en-US"/>
        </a:p>
      </dgm:t>
    </dgm:pt>
    <dgm:pt modelId="{609B5C39-E46B-48C7-8E1B-3214B1F621CB}" type="sibTrans" cxnId="{5DC2AF98-E1F6-4E50-85A7-4A69C9FC74D3}">
      <dgm:prSet/>
      <dgm:spPr/>
      <dgm:t>
        <a:bodyPr/>
        <a:lstStyle/>
        <a:p>
          <a:endParaRPr lang="en-US"/>
        </a:p>
      </dgm:t>
    </dgm:pt>
    <dgm:pt modelId="{6FB1A13D-297A-4961-93BB-393E8C2803DC}">
      <dgm:prSet/>
      <dgm:spPr/>
      <dgm:t>
        <a:bodyPr/>
        <a:lstStyle/>
        <a:p>
          <a:r>
            <a:rPr lang="en-US"/>
            <a:t>Even Machine algorithms faced difficulty in capturing dependencies.</a:t>
          </a:r>
        </a:p>
      </dgm:t>
    </dgm:pt>
    <dgm:pt modelId="{5DBFA2B1-6C7B-4DFC-A13E-B0047556CAB4}" type="parTrans" cxnId="{CD1E2E9E-E904-498C-B450-829F3FC0F71D}">
      <dgm:prSet/>
      <dgm:spPr/>
      <dgm:t>
        <a:bodyPr/>
        <a:lstStyle/>
        <a:p>
          <a:endParaRPr lang="en-US"/>
        </a:p>
      </dgm:t>
    </dgm:pt>
    <dgm:pt modelId="{FC11CDD3-E9B3-411A-AB70-1AE3E92C4527}" type="sibTrans" cxnId="{CD1E2E9E-E904-498C-B450-829F3FC0F71D}">
      <dgm:prSet/>
      <dgm:spPr/>
      <dgm:t>
        <a:bodyPr/>
        <a:lstStyle/>
        <a:p>
          <a:endParaRPr lang="en-US"/>
        </a:p>
      </dgm:t>
    </dgm:pt>
    <dgm:pt modelId="{5514E97E-2C0F-42D2-8E62-38154AE9AEDF}">
      <dgm:prSet/>
      <dgm:spPr/>
      <dgm:t>
        <a:bodyPr/>
        <a:lstStyle/>
        <a:p>
          <a:r>
            <a:rPr lang="en-US" b="1"/>
            <a:t>Solution:</a:t>
          </a:r>
          <a:endParaRPr lang="en-US"/>
        </a:p>
      </dgm:t>
    </dgm:pt>
    <dgm:pt modelId="{82F1777F-C505-4BB8-A2CA-7E0E5822D64E}" type="parTrans" cxnId="{02FE03D9-00F4-42AC-B459-7EE479B611E8}">
      <dgm:prSet/>
      <dgm:spPr/>
      <dgm:t>
        <a:bodyPr/>
        <a:lstStyle/>
        <a:p>
          <a:endParaRPr lang="en-US"/>
        </a:p>
      </dgm:t>
    </dgm:pt>
    <dgm:pt modelId="{11095354-2A92-4D13-A276-5E6042D00A6C}" type="sibTrans" cxnId="{02FE03D9-00F4-42AC-B459-7EE479B611E8}">
      <dgm:prSet/>
      <dgm:spPr/>
      <dgm:t>
        <a:bodyPr/>
        <a:lstStyle/>
        <a:p>
          <a:endParaRPr lang="en-US"/>
        </a:p>
      </dgm:t>
    </dgm:pt>
    <dgm:pt modelId="{EC3DED52-1CAF-4BD2-BA09-ADB126CB4784}">
      <dgm:prSet/>
      <dgm:spPr/>
      <dgm:t>
        <a:bodyPr/>
        <a:lstStyle/>
        <a:p>
          <a:r>
            <a:rPr lang="en-US"/>
            <a:t>Feature Engineering: Enhanced feature engineering by incorporating lagged features to provide more context to the models.</a:t>
          </a:r>
        </a:p>
      </dgm:t>
    </dgm:pt>
    <dgm:pt modelId="{90BDA921-447C-45F9-A755-A0EF8D6CA28B}" type="parTrans" cxnId="{00A80C3B-F3E6-465A-9276-3ABEEC5EA74D}">
      <dgm:prSet/>
      <dgm:spPr/>
      <dgm:t>
        <a:bodyPr/>
        <a:lstStyle/>
        <a:p>
          <a:endParaRPr lang="en-US"/>
        </a:p>
      </dgm:t>
    </dgm:pt>
    <dgm:pt modelId="{912D92C7-259A-4B0C-B98D-6286962AC46D}" type="sibTrans" cxnId="{00A80C3B-F3E6-465A-9276-3ABEEC5EA74D}">
      <dgm:prSet/>
      <dgm:spPr/>
      <dgm:t>
        <a:bodyPr/>
        <a:lstStyle/>
        <a:p>
          <a:endParaRPr lang="en-US"/>
        </a:p>
      </dgm:t>
    </dgm:pt>
    <dgm:pt modelId="{54174FC8-5C71-4C21-80E0-3BB8139C63FC}" type="pres">
      <dgm:prSet presAssocID="{E69043D6-4EB3-4447-86D5-BB54C9F506EB}" presName="linear" presStyleCnt="0">
        <dgm:presLayoutVars>
          <dgm:animLvl val="lvl"/>
          <dgm:resizeHandles val="exact"/>
        </dgm:presLayoutVars>
      </dgm:prSet>
      <dgm:spPr/>
    </dgm:pt>
    <dgm:pt modelId="{29DF4D91-4EA9-402B-B5FC-BE03BDCF78FA}" type="pres">
      <dgm:prSet presAssocID="{F6D5D056-B0BF-4841-AD58-28C5485072B4}" presName="parentText" presStyleLbl="node1" presStyleIdx="0" presStyleCnt="5">
        <dgm:presLayoutVars>
          <dgm:chMax val="0"/>
          <dgm:bulletEnabled val="1"/>
        </dgm:presLayoutVars>
      </dgm:prSet>
      <dgm:spPr/>
    </dgm:pt>
    <dgm:pt modelId="{BF0FC836-BB2D-47D6-8D19-DBBA27D19C22}" type="pres">
      <dgm:prSet presAssocID="{70837BDE-7770-4400-B0BC-932989E5FB56}" presName="spacer" presStyleCnt="0"/>
      <dgm:spPr/>
    </dgm:pt>
    <dgm:pt modelId="{BCA1882C-1D79-46D2-9318-82E8401870A2}" type="pres">
      <dgm:prSet presAssocID="{0B775419-EA83-4D9F-87F7-C5BABB37EA14}" presName="parentText" presStyleLbl="node1" presStyleIdx="1" presStyleCnt="5">
        <dgm:presLayoutVars>
          <dgm:chMax val="0"/>
          <dgm:bulletEnabled val="1"/>
        </dgm:presLayoutVars>
      </dgm:prSet>
      <dgm:spPr/>
    </dgm:pt>
    <dgm:pt modelId="{A3273BAE-9AD3-463E-A00F-BF368AE5AF9B}" type="pres">
      <dgm:prSet presAssocID="{609B5C39-E46B-48C7-8E1B-3214B1F621CB}" presName="spacer" presStyleCnt="0"/>
      <dgm:spPr/>
    </dgm:pt>
    <dgm:pt modelId="{3E33BE02-CEA5-4931-B202-D84AC7EF1B37}" type="pres">
      <dgm:prSet presAssocID="{6FB1A13D-297A-4961-93BB-393E8C2803DC}" presName="parentText" presStyleLbl="node1" presStyleIdx="2" presStyleCnt="5">
        <dgm:presLayoutVars>
          <dgm:chMax val="0"/>
          <dgm:bulletEnabled val="1"/>
        </dgm:presLayoutVars>
      </dgm:prSet>
      <dgm:spPr/>
    </dgm:pt>
    <dgm:pt modelId="{7C9044A0-2566-46F6-B301-DAA892637237}" type="pres">
      <dgm:prSet presAssocID="{FC11CDD3-E9B3-411A-AB70-1AE3E92C4527}" presName="spacer" presStyleCnt="0"/>
      <dgm:spPr/>
    </dgm:pt>
    <dgm:pt modelId="{1001BBF6-ECB3-4756-B193-5827B34A5029}" type="pres">
      <dgm:prSet presAssocID="{5514E97E-2C0F-42D2-8E62-38154AE9AEDF}" presName="parentText" presStyleLbl="node1" presStyleIdx="3" presStyleCnt="5">
        <dgm:presLayoutVars>
          <dgm:chMax val="0"/>
          <dgm:bulletEnabled val="1"/>
        </dgm:presLayoutVars>
      </dgm:prSet>
      <dgm:spPr/>
    </dgm:pt>
    <dgm:pt modelId="{825A32E8-6065-4C39-B7B5-4237685046F5}" type="pres">
      <dgm:prSet presAssocID="{11095354-2A92-4D13-A276-5E6042D00A6C}" presName="spacer" presStyleCnt="0"/>
      <dgm:spPr/>
    </dgm:pt>
    <dgm:pt modelId="{2DDB3FF9-87C6-417B-92C5-F39FD14C4688}" type="pres">
      <dgm:prSet presAssocID="{EC3DED52-1CAF-4BD2-BA09-ADB126CB4784}" presName="parentText" presStyleLbl="node1" presStyleIdx="4" presStyleCnt="5">
        <dgm:presLayoutVars>
          <dgm:chMax val="0"/>
          <dgm:bulletEnabled val="1"/>
        </dgm:presLayoutVars>
      </dgm:prSet>
      <dgm:spPr/>
    </dgm:pt>
  </dgm:ptLst>
  <dgm:cxnLst>
    <dgm:cxn modelId="{5E631024-23FF-465D-BCA4-E668D0CD9309}" type="presOf" srcId="{F6D5D056-B0BF-4841-AD58-28C5485072B4}" destId="{29DF4D91-4EA9-402B-B5FC-BE03BDCF78FA}" srcOrd="0" destOrd="0" presId="urn:microsoft.com/office/officeart/2005/8/layout/vList2"/>
    <dgm:cxn modelId="{20FE4627-9E06-4156-AE5C-2ED6A1380A63}" type="presOf" srcId="{6FB1A13D-297A-4961-93BB-393E8C2803DC}" destId="{3E33BE02-CEA5-4931-B202-D84AC7EF1B37}" srcOrd="0" destOrd="0" presId="urn:microsoft.com/office/officeart/2005/8/layout/vList2"/>
    <dgm:cxn modelId="{C655373A-00BF-4EDF-94B2-A322D07912E3}" type="presOf" srcId="{EC3DED52-1CAF-4BD2-BA09-ADB126CB4784}" destId="{2DDB3FF9-87C6-417B-92C5-F39FD14C4688}" srcOrd="0" destOrd="0" presId="urn:microsoft.com/office/officeart/2005/8/layout/vList2"/>
    <dgm:cxn modelId="{00A80C3B-F3E6-465A-9276-3ABEEC5EA74D}" srcId="{E69043D6-4EB3-4447-86D5-BB54C9F506EB}" destId="{EC3DED52-1CAF-4BD2-BA09-ADB126CB4784}" srcOrd="4" destOrd="0" parTransId="{90BDA921-447C-45F9-A755-A0EF8D6CA28B}" sibTransId="{912D92C7-259A-4B0C-B98D-6286962AC46D}"/>
    <dgm:cxn modelId="{A673FA65-2F08-4F44-9307-D731750B651B}" type="presOf" srcId="{0B775419-EA83-4D9F-87F7-C5BABB37EA14}" destId="{BCA1882C-1D79-46D2-9318-82E8401870A2}" srcOrd="0" destOrd="0" presId="urn:microsoft.com/office/officeart/2005/8/layout/vList2"/>
    <dgm:cxn modelId="{3535074C-9C7C-4338-8677-88B97E231AD9}" type="presOf" srcId="{E69043D6-4EB3-4447-86D5-BB54C9F506EB}" destId="{54174FC8-5C71-4C21-80E0-3BB8139C63FC}" srcOrd="0" destOrd="0" presId="urn:microsoft.com/office/officeart/2005/8/layout/vList2"/>
    <dgm:cxn modelId="{5DC2AF98-E1F6-4E50-85A7-4A69C9FC74D3}" srcId="{E69043D6-4EB3-4447-86D5-BB54C9F506EB}" destId="{0B775419-EA83-4D9F-87F7-C5BABB37EA14}" srcOrd="1" destOrd="0" parTransId="{770A65BD-5E81-4C21-A9AD-907327348E83}" sibTransId="{609B5C39-E46B-48C7-8E1B-3214B1F621CB}"/>
    <dgm:cxn modelId="{012ABF9A-A715-4562-95A1-FF39276E6717}" type="presOf" srcId="{5514E97E-2C0F-42D2-8E62-38154AE9AEDF}" destId="{1001BBF6-ECB3-4756-B193-5827B34A5029}" srcOrd="0" destOrd="0" presId="urn:microsoft.com/office/officeart/2005/8/layout/vList2"/>
    <dgm:cxn modelId="{CD1E2E9E-E904-498C-B450-829F3FC0F71D}" srcId="{E69043D6-4EB3-4447-86D5-BB54C9F506EB}" destId="{6FB1A13D-297A-4961-93BB-393E8C2803DC}" srcOrd="2" destOrd="0" parTransId="{5DBFA2B1-6C7B-4DFC-A13E-B0047556CAB4}" sibTransId="{FC11CDD3-E9B3-411A-AB70-1AE3E92C4527}"/>
    <dgm:cxn modelId="{02FE03D9-00F4-42AC-B459-7EE479B611E8}" srcId="{E69043D6-4EB3-4447-86D5-BB54C9F506EB}" destId="{5514E97E-2C0F-42D2-8E62-38154AE9AEDF}" srcOrd="3" destOrd="0" parTransId="{82F1777F-C505-4BB8-A2CA-7E0E5822D64E}" sibTransId="{11095354-2A92-4D13-A276-5E6042D00A6C}"/>
    <dgm:cxn modelId="{952B0EF2-46B8-49DA-9918-359E1D8E9B76}" srcId="{E69043D6-4EB3-4447-86D5-BB54C9F506EB}" destId="{F6D5D056-B0BF-4841-AD58-28C5485072B4}" srcOrd="0" destOrd="0" parTransId="{00AF9752-9753-4526-A1A8-DD4AC0AF8FC8}" sibTransId="{70837BDE-7770-4400-B0BC-932989E5FB56}"/>
    <dgm:cxn modelId="{BEB3AD20-D047-44CA-972B-632EE2D8A1CE}" type="presParOf" srcId="{54174FC8-5C71-4C21-80E0-3BB8139C63FC}" destId="{29DF4D91-4EA9-402B-B5FC-BE03BDCF78FA}" srcOrd="0" destOrd="0" presId="urn:microsoft.com/office/officeart/2005/8/layout/vList2"/>
    <dgm:cxn modelId="{9001139E-3126-41B5-B99D-53B144DB7E46}" type="presParOf" srcId="{54174FC8-5C71-4C21-80E0-3BB8139C63FC}" destId="{BF0FC836-BB2D-47D6-8D19-DBBA27D19C22}" srcOrd="1" destOrd="0" presId="urn:microsoft.com/office/officeart/2005/8/layout/vList2"/>
    <dgm:cxn modelId="{F4A09C91-4116-4412-B061-D3BAB8291BA3}" type="presParOf" srcId="{54174FC8-5C71-4C21-80E0-3BB8139C63FC}" destId="{BCA1882C-1D79-46D2-9318-82E8401870A2}" srcOrd="2" destOrd="0" presId="urn:microsoft.com/office/officeart/2005/8/layout/vList2"/>
    <dgm:cxn modelId="{FCAB0C12-8FFD-4B74-9B9F-5822E794D49D}" type="presParOf" srcId="{54174FC8-5C71-4C21-80E0-3BB8139C63FC}" destId="{A3273BAE-9AD3-463E-A00F-BF368AE5AF9B}" srcOrd="3" destOrd="0" presId="urn:microsoft.com/office/officeart/2005/8/layout/vList2"/>
    <dgm:cxn modelId="{CCB4D7C5-0093-4616-98DB-FD88D88DA9CE}" type="presParOf" srcId="{54174FC8-5C71-4C21-80E0-3BB8139C63FC}" destId="{3E33BE02-CEA5-4931-B202-D84AC7EF1B37}" srcOrd="4" destOrd="0" presId="urn:microsoft.com/office/officeart/2005/8/layout/vList2"/>
    <dgm:cxn modelId="{0845B402-A686-439A-ADF7-59161C385277}" type="presParOf" srcId="{54174FC8-5C71-4C21-80E0-3BB8139C63FC}" destId="{7C9044A0-2566-46F6-B301-DAA892637237}" srcOrd="5" destOrd="0" presId="urn:microsoft.com/office/officeart/2005/8/layout/vList2"/>
    <dgm:cxn modelId="{758ABBCA-F9D2-4591-AB48-8F625F797F5A}" type="presParOf" srcId="{54174FC8-5C71-4C21-80E0-3BB8139C63FC}" destId="{1001BBF6-ECB3-4756-B193-5827B34A5029}" srcOrd="6" destOrd="0" presId="urn:microsoft.com/office/officeart/2005/8/layout/vList2"/>
    <dgm:cxn modelId="{A1A9C277-83F5-4AB3-AE9C-E20FA316F889}" type="presParOf" srcId="{54174FC8-5C71-4C21-80E0-3BB8139C63FC}" destId="{825A32E8-6065-4C39-B7B5-4237685046F5}" srcOrd="7" destOrd="0" presId="urn:microsoft.com/office/officeart/2005/8/layout/vList2"/>
    <dgm:cxn modelId="{0B3D0AB8-E499-45BC-98CC-D8FBBF2EE8E5}" type="presParOf" srcId="{54174FC8-5C71-4C21-80E0-3BB8139C63FC}" destId="{2DDB3FF9-87C6-417B-92C5-F39FD14C468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5FDA335-0CD6-4969-BAA1-6F9DD33F5DC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A6B3854-26A2-4A26-908C-9FC666215476}">
      <dgm:prSet/>
      <dgm:spPr/>
      <dgm:t>
        <a:bodyPr/>
        <a:lstStyle/>
        <a:p>
          <a:r>
            <a:rPr lang="en-US"/>
            <a:t>Feature Engineering: Adding temporal and lagged features enhanced model accuracy, particularly for time series data.</a:t>
          </a:r>
        </a:p>
      </dgm:t>
    </dgm:pt>
    <dgm:pt modelId="{519B8D51-F2BB-490D-BCDB-C7AD0530E486}" type="parTrans" cxnId="{1F8AF257-F62F-4FA0-BCCA-DDD899F6D6A5}">
      <dgm:prSet/>
      <dgm:spPr/>
      <dgm:t>
        <a:bodyPr/>
        <a:lstStyle/>
        <a:p>
          <a:endParaRPr lang="en-US"/>
        </a:p>
      </dgm:t>
    </dgm:pt>
    <dgm:pt modelId="{01DD975F-263D-4117-AB97-D33D0C5BBC2C}" type="sibTrans" cxnId="{1F8AF257-F62F-4FA0-BCCA-DDD899F6D6A5}">
      <dgm:prSet/>
      <dgm:spPr/>
      <dgm:t>
        <a:bodyPr/>
        <a:lstStyle/>
        <a:p>
          <a:endParaRPr lang="en-US"/>
        </a:p>
      </dgm:t>
    </dgm:pt>
    <dgm:pt modelId="{FB0E570C-680C-456F-9FF1-D2A39B51A26F}">
      <dgm:prSet/>
      <dgm:spPr/>
      <dgm:t>
        <a:bodyPr/>
        <a:lstStyle/>
        <a:p>
          <a:r>
            <a:rPr lang="en-US"/>
            <a:t>Model Selection: Effective hyperparameter tuning and model selection are essential for optimal results. Used various models and tuning techniques to find the best configurations.</a:t>
          </a:r>
        </a:p>
      </dgm:t>
    </dgm:pt>
    <dgm:pt modelId="{1D898117-2A25-4B26-99D7-B20AC002DFED}" type="parTrans" cxnId="{37D2C06E-F1CC-4B18-B2B3-C45E1CF65A3A}">
      <dgm:prSet/>
      <dgm:spPr/>
      <dgm:t>
        <a:bodyPr/>
        <a:lstStyle/>
        <a:p>
          <a:endParaRPr lang="en-US"/>
        </a:p>
      </dgm:t>
    </dgm:pt>
    <dgm:pt modelId="{4547D471-EFC7-4675-A46F-FECE5139B0A6}" type="sibTrans" cxnId="{37D2C06E-F1CC-4B18-B2B3-C45E1CF65A3A}">
      <dgm:prSet/>
      <dgm:spPr/>
      <dgm:t>
        <a:bodyPr/>
        <a:lstStyle/>
        <a:p>
          <a:endParaRPr lang="en-US"/>
        </a:p>
      </dgm:t>
    </dgm:pt>
    <dgm:pt modelId="{70F58DBA-A416-48C9-A817-69E2D282D8F5}">
      <dgm:prSet/>
      <dgm:spPr/>
      <dgm:t>
        <a:bodyPr/>
        <a:lstStyle/>
        <a:p>
          <a:r>
            <a:rPr lang="en-US"/>
            <a:t>Overfitting: Applied cross-validation and regularization to ensure models generalize well and avoid overfitting.</a:t>
          </a:r>
        </a:p>
      </dgm:t>
    </dgm:pt>
    <dgm:pt modelId="{3B32F1C2-C540-4722-A5F2-51F37714F58A}" type="parTrans" cxnId="{767EFCC1-8E5F-4F4C-A2E5-AFFDCFB17243}">
      <dgm:prSet/>
      <dgm:spPr/>
      <dgm:t>
        <a:bodyPr/>
        <a:lstStyle/>
        <a:p>
          <a:endParaRPr lang="en-US"/>
        </a:p>
      </dgm:t>
    </dgm:pt>
    <dgm:pt modelId="{9B5F4D97-A789-477B-8158-A70B5ADA59EA}" type="sibTrans" cxnId="{767EFCC1-8E5F-4F4C-A2E5-AFFDCFB17243}">
      <dgm:prSet/>
      <dgm:spPr/>
      <dgm:t>
        <a:bodyPr/>
        <a:lstStyle/>
        <a:p>
          <a:endParaRPr lang="en-US"/>
        </a:p>
      </dgm:t>
    </dgm:pt>
    <dgm:pt modelId="{9AE062AA-6A15-4E72-948D-87B737410270}">
      <dgm:prSet/>
      <dgm:spPr/>
      <dgm:t>
        <a:bodyPr/>
        <a:lstStyle/>
        <a:p>
          <a:r>
            <a:rPr lang="en-US"/>
            <a:t>Resource Management: Managed computational resources effectively, using cloud services and GPUs for efficient training.</a:t>
          </a:r>
        </a:p>
      </dgm:t>
    </dgm:pt>
    <dgm:pt modelId="{F2704865-26DA-4517-9CE9-2701E1765749}" type="parTrans" cxnId="{F6D18732-CDD4-4A4A-80A0-597F6C4159E2}">
      <dgm:prSet/>
      <dgm:spPr/>
      <dgm:t>
        <a:bodyPr/>
        <a:lstStyle/>
        <a:p>
          <a:endParaRPr lang="en-US"/>
        </a:p>
      </dgm:t>
    </dgm:pt>
    <dgm:pt modelId="{D51A7F00-F671-455D-B2C7-6CED008AA066}" type="sibTrans" cxnId="{F6D18732-CDD4-4A4A-80A0-597F6C4159E2}">
      <dgm:prSet/>
      <dgm:spPr/>
      <dgm:t>
        <a:bodyPr/>
        <a:lstStyle/>
        <a:p>
          <a:endParaRPr lang="en-US"/>
        </a:p>
      </dgm:t>
    </dgm:pt>
    <dgm:pt modelId="{EE378AFE-DEDE-46F5-B1F9-F072E6EA23D3}" type="pres">
      <dgm:prSet presAssocID="{55FDA335-0CD6-4969-BAA1-6F9DD33F5DC9}" presName="root" presStyleCnt="0">
        <dgm:presLayoutVars>
          <dgm:dir/>
          <dgm:resizeHandles val="exact"/>
        </dgm:presLayoutVars>
      </dgm:prSet>
      <dgm:spPr/>
    </dgm:pt>
    <dgm:pt modelId="{64F8459C-6D9C-47C9-BC3C-00EA39E06CAD}" type="pres">
      <dgm:prSet presAssocID="{2A6B3854-26A2-4A26-908C-9FC666215476}" presName="compNode" presStyleCnt="0"/>
      <dgm:spPr/>
    </dgm:pt>
    <dgm:pt modelId="{9AC0C9E6-0047-4EBC-8043-1767A2CA0C45}" type="pres">
      <dgm:prSet presAssocID="{2A6B3854-26A2-4A26-908C-9FC666215476}" presName="bgRect" presStyleLbl="bgShp" presStyleIdx="0" presStyleCnt="4"/>
      <dgm:spPr/>
    </dgm:pt>
    <dgm:pt modelId="{ADA02FFA-CA66-484E-8ACB-0B2D36B46283}" type="pres">
      <dgm:prSet presAssocID="{2A6B3854-26A2-4A26-908C-9FC6662154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87397AC-43B4-47FD-AD2F-63233BF4AFA2}" type="pres">
      <dgm:prSet presAssocID="{2A6B3854-26A2-4A26-908C-9FC666215476}" presName="spaceRect" presStyleCnt="0"/>
      <dgm:spPr/>
    </dgm:pt>
    <dgm:pt modelId="{03B179EB-BCE1-4973-B11A-CDE58E285384}" type="pres">
      <dgm:prSet presAssocID="{2A6B3854-26A2-4A26-908C-9FC666215476}" presName="parTx" presStyleLbl="revTx" presStyleIdx="0" presStyleCnt="4">
        <dgm:presLayoutVars>
          <dgm:chMax val="0"/>
          <dgm:chPref val="0"/>
        </dgm:presLayoutVars>
      </dgm:prSet>
      <dgm:spPr/>
    </dgm:pt>
    <dgm:pt modelId="{39C4C50B-56BD-4122-9C19-E0FC2C1D074D}" type="pres">
      <dgm:prSet presAssocID="{01DD975F-263D-4117-AB97-D33D0C5BBC2C}" presName="sibTrans" presStyleCnt="0"/>
      <dgm:spPr/>
    </dgm:pt>
    <dgm:pt modelId="{0D5E31B5-1E81-4231-9039-3F2E43720A3B}" type="pres">
      <dgm:prSet presAssocID="{FB0E570C-680C-456F-9FF1-D2A39B51A26F}" presName="compNode" presStyleCnt="0"/>
      <dgm:spPr/>
    </dgm:pt>
    <dgm:pt modelId="{9366ED6D-C40F-4E9F-9639-A0A8AB89FA23}" type="pres">
      <dgm:prSet presAssocID="{FB0E570C-680C-456F-9FF1-D2A39B51A26F}" presName="bgRect" presStyleLbl="bgShp" presStyleIdx="1" presStyleCnt="4"/>
      <dgm:spPr/>
    </dgm:pt>
    <dgm:pt modelId="{7781F08F-EBE6-45F2-A3D7-DDE307B7C1EF}" type="pres">
      <dgm:prSet presAssocID="{FB0E570C-680C-456F-9FF1-D2A39B51A26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504628E8-9A4A-4F72-844E-57E975246B17}" type="pres">
      <dgm:prSet presAssocID="{FB0E570C-680C-456F-9FF1-D2A39B51A26F}" presName="spaceRect" presStyleCnt="0"/>
      <dgm:spPr/>
    </dgm:pt>
    <dgm:pt modelId="{65E25775-96B8-422F-938A-8F53EB7E285D}" type="pres">
      <dgm:prSet presAssocID="{FB0E570C-680C-456F-9FF1-D2A39B51A26F}" presName="parTx" presStyleLbl="revTx" presStyleIdx="1" presStyleCnt="4">
        <dgm:presLayoutVars>
          <dgm:chMax val="0"/>
          <dgm:chPref val="0"/>
        </dgm:presLayoutVars>
      </dgm:prSet>
      <dgm:spPr/>
    </dgm:pt>
    <dgm:pt modelId="{C3D1CBB1-6C3E-4C01-8224-4DEE270285C3}" type="pres">
      <dgm:prSet presAssocID="{4547D471-EFC7-4675-A46F-FECE5139B0A6}" presName="sibTrans" presStyleCnt="0"/>
      <dgm:spPr/>
    </dgm:pt>
    <dgm:pt modelId="{711DA305-50B0-4E9F-9E03-63BAE984AF71}" type="pres">
      <dgm:prSet presAssocID="{70F58DBA-A416-48C9-A817-69E2D282D8F5}" presName="compNode" presStyleCnt="0"/>
      <dgm:spPr/>
    </dgm:pt>
    <dgm:pt modelId="{BD04B3D7-E217-4772-A9CA-26F7C6F723F8}" type="pres">
      <dgm:prSet presAssocID="{70F58DBA-A416-48C9-A817-69E2D282D8F5}" presName="bgRect" presStyleLbl="bgShp" presStyleIdx="2" presStyleCnt="4"/>
      <dgm:spPr/>
    </dgm:pt>
    <dgm:pt modelId="{AA66A1F8-E11B-4A7B-A084-282AEF3683A9}" type="pres">
      <dgm:prSet presAssocID="{70F58DBA-A416-48C9-A817-69E2D282D8F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cycle Sign"/>
        </a:ext>
      </dgm:extLst>
    </dgm:pt>
    <dgm:pt modelId="{1C57B958-EBF5-4578-82C1-450FF077114E}" type="pres">
      <dgm:prSet presAssocID="{70F58DBA-A416-48C9-A817-69E2D282D8F5}" presName="spaceRect" presStyleCnt="0"/>
      <dgm:spPr/>
    </dgm:pt>
    <dgm:pt modelId="{0BCECFBB-0D15-4828-BB8A-23A83B1C32C1}" type="pres">
      <dgm:prSet presAssocID="{70F58DBA-A416-48C9-A817-69E2D282D8F5}" presName="parTx" presStyleLbl="revTx" presStyleIdx="2" presStyleCnt="4">
        <dgm:presLayoutVars>
          <dgm:chMax val="0"/>
          <dgm:chPref val="0"/>
        </dgm:presLayoutVars>
      </dgm:prSet>
      <dgm:spPr/>
    </dgm:pt>
    <dgm:pt modelId="{7B426E73-A2AF-43DF-A853-EF486BFA6705}" type="pres">
      <dgm:prSet presAssocID="{9B5F4D97-A789-477B-8158-A70B5ADA59EA}" presName="sibTrans" presStyleCnt="0"/>
      <dgm:spPr/>
    </dgm:pt>
    <dgm:pt modelId="{2A6A5AF2-C604-4797-9BEF-30937095893C}" type="pres">
      <dgm:prSet presAssocID="{9AE062AA-6A15-4E72-948D-87B737410270}" presName="compNode" presStyleCnt="0"/>
      <dgm:spPr/>
    </dgm:pt>
    <dgm:pt modelId="{B844C18B-ACB6-42D7-A8A2-BB22236A806F}" type="pres">
      <dgm:prSet presAssocID="{9AE062AA-6A15-4E72-948D-87B737410270}" presName="bgRect" presStyleLbl="bgShp" presStyleIdx="3" presStyleCnt="4"/>
      <dgm:spPr/>
    </dgm:pt>
    <dgm:pt modelId="{63ED8DE4-2BF3-4EC8-B533-5D4B49E2E0E4}" type="pres">
      <dgm:prSet presAssocID="{9AE062AA-6A15-4E72-948D-87B73741027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2E8B10D9-ABA7-4FFC-B5D8-7DBCDD98F125}" type="pres">
      <dgm:prSet presAssocID="{9AE062AA-6A15-4E72-948D-87B737410270}" presName="spaceRect" presStyleCnt="0"/>
      <dgm:spPr/>
    </dgm:pt>
    <dgm:pt modelId="{A2C308FD-3B06-427E-8E79-2642EEEF1517}" type="pres">
      <dgm:prSet presAssocID="{9AE062AA-6A15-4E72-948D-87B737410270}" presName="parTx" presStyleLbl="revTx" presStyleIdx="3" presStyleCnt="4">
        <dgm:presLayoutVars>
          <dgm:chMax val="0"/>
          <dgm:chPref val="0"/>
        </dgm:presLayoutVars>
      </dgm:prSet>
      <dgm:spPr/>
    </dgm:pt>
  </dgm:ptLst>
  <dgm:cxnLst>
    <dgm:cxn modelId="{67AD791C-79B6-48BE-B39D-4403262EC56B}" type="presOf" srcId="{FB0E570C-680C-456F-9FF1-D2A39B51A26F}" destId="{65E25775-96B8-422F-938A-8F53EB7E285D}" srcOrd="0" destOrd="0" presId="urn:microsoft.com/office/officeart/2018/2/layout/IconVerticalSolidList"/>
    <dgm:cxn modelId="{F6D18732-CDD4-4A4A-80A0-597F6C4159E2}" srcId="{55FDA335-0CD6-4969-BAA1-6F9DD33F5DC9}" destId="{9AE062AA-6A15-4E72-948D-87B737410270}" srcOrd="3" destOrd="0" parTransId="{F2704865-26DA-4517-9CE9-2701E1765749}" sibTransId="{D51A7F00-F671-455D-B2C7-6CED008AA066}"/>
    <dgm:cxn modelId="{4C5B2933-C075-46B1-9E4C-1D72E4E3B699}" type="presOf" srcId="{70F58DBA-A416-48C9-A817-69E2D282D8F5}" destId="{0BCECFBB-0D15-4828-BB8A-23A83B1C32C1}" srcOrd="0" destOrd="0" presId="urn:microsoft.com/office/officeart/2018/2/layout/IconVerticalSolidList"/>
    <dgm:cxn modelId="{8F0CEB4B-9DE4-490B-9D2E-56A1BC365130}" type="presOf" srcId="{9AE062AA-6A15-4E72-948D-87B737410270}" destId="{A2C308FD-3B06-427E-8E79-2642EEEF1517}" srcOrd="0" destOrd="0" presId="urn:microsoft.com/office/officeart/2018/2/layout/IconVerticalSolidList"/>
    <dgm:cxn modelId="{37D2C06E-F1CC-4B18-B2B3-C45E1CF65A3A}" srcId="{55FDA335-0CD6-4969-BAA1-6F9DD33F5DC9}" destId="{FB0E570C-680C-456F-9FF1-D2A39B51A26F}" srcOrd="1" destOrd="0" parTransId="{1D898117-2A25-4B26-99D7-B20AC002DFED}" sibTransId="{4547D471-EFC7-4675-A46F-FECE5139B0A6}"/>
    <dgm:cxn modelId="{1F8AF257-F62F-4FA0-BCCA-DDD899F6D6A5}" srcId="{55FDA335-0CD6-4969-BAA1-6F9DD33F5DC9}" destId="{2A6B3854-26A2-4A26-908C-9FC666215476}" srcOrd="0" destOrd="0" parTransId="{519B8D51-F2BB-490D-BCDB-C7AD0530E486}" sibTransId="{01DD975F-263D-4117-AB97-D33D0C5BBC2C}"/>
    <dgm:cxn modelId="{092EDA7B-6FCB-49C2-B7D3-3FDAD6ABD0EA}" type="presOf" srcId="{2A6B3854-26A2-4A26-908C-9FC666215476}" destId="{03B179EB-BCE1-4973-B11A-CDE58E285384}" srcOrd="0" destOrd="0" presId="urn:microsoft.com/office/officeart/2018/2/layout/IconVerticalSolidList"/>
    <dgm:cxn modelId="{AEF1E0A0-2C21-42F1-90E1-BA2022CBDD95}" type="presOf" srcId="{55FDA335-0CD6-4969-BAA1-6F9DD33F5DC9}" destId="{EE378AFE-DEDE-46F5-B1F9-F072E6EA23D3}" srcOrd="0" destOrd="0" presId="urn:microsoft.com/office/officeart/2018/2/layout/IconVerticalSolidList"/>
    <dgm:cxn modelId="{767EFCC1-8E5F-4F4C-A2E5-AFFDCFB17243}" srcId="{55FDA335-0CD6-4969-BAA1-6F9DD33F5DC9}" destId="{70F58DBA-A416-48C9-A817-69E2D282D8F5}" srcOrd="2" destOrd="0" parTransId="{3B32F1C2-C540-4722-A5F2-51F37714F58A}" sibTransId="{9B5F4D97-A789-477B-8158-A70B5ADA59EA}"/>
    <dgm:cxn modelId="{FC4806B6-D5FC-4462-A6A3-8325CE4D11D2}" type="presParOf" srcId="{EE378AFE-DEDE-46F5-B1F9-F072E6EA23D3}" destId="{64F8459C-6D9C-47C9-BC3C-00EA39E06CAD}" srcOrd="0" destOrd="0" presId="urn:microsoft.com/office/officeart/2018/2/layout/IconVerticalSolidList"/>
    <dgm:cxn modelId="{629BEC53-C5B9-4293-9799-83E144B52340}" type="presParOf" srcId="{64F8459C-6D9C-47C9-BC3C-00EA39E06CAD}" destId="{9AC0C9E6-0047-4EBC-8043-1767A2CA0C45}" srcOrd="0" destOrd="0" presId="urn:microsoft.com/office/officeart/2018/2/layout/IconVerticalSolidList"/>
    <dgm:cxn modelId="{E6C59512-89BD-4E19-BED5-2F5C6A1314B5}" type="presParOf" srcId="{64F8459C-6D9C-47C9-BC3C-00EA39E06CAD}" destId="{ADA02FFA-CA66-484E-8ACB-0B2D36B46283}" srcOrd="1" destOrd="0" presId="urn:microsoft.com/office/officeart/2018/2/layout/IconVerticalSolidList"/>
    <dgm:cxn modelId="{DC43E97C-E951-43BD-B222-D2E468C74B35}" type="presParOf" srcId="{64F8459C-6D9C-47C9-BC3C-00EA39E06CAD}" destId="{587397AC-43B4-47FD-AD2F-63233BF4AFA2}" srcOrd="2" destOrd="0" presId="urn:microsoft.com/office/officeart/2018/2/layout/IconVerticalSolidList"/>
    <dgm:cxn modelId="{495980C7-65DF-4797-9BC7-B4D1A283CDC3}" type="presParOf" srcId="{64F8459C-6D9C-47C9-BC3C-00EA39E06CAD}" destId="{03B179EB-BCE1-4973-B11A-CDE58E285384}" srcOrd="3" destOrd="0" presId="urn:microsoft.com/office/officeart/2018/2/layout/IconVerticalSolidList"/>
    <dgm:cxn modelId="{F866D793-F665-4BBB-A2B0-617E58FE3B56}" type="presParOf" srcId="{EE378AFE-DEDE-46F5-B1F9-F072E6EA23D3}" destId="{39C4C50B-56BD-4122-9C19-E0FC2C1D074D}" srcOrd="1" destOrd="0" presId="urn:microsoft.com/office/officeart/2018/2/layout/IconVerticalSolidList"/>
    <dgm:cxn modelId="{0B4F4955-FCBB-4A0D-ADC8-BCD923F6EC6F}" type="presParOf" srcId="{EE378AFE-DEDE-46F5-B1F9-F072E6EA23D3}" destId="{0D5E31B5-1E81-4231-9039-3F2E43720A3B}" srcOrd="2" destOrd="0" presId="urn:microsoft.com/office/officeart/2018/2/layout/IconVerticalSolidList"/>
    <dgm:cxn modelId="{6D918E33-BC2E-4C9C-A461-381D7D2A1CFC}" type="presParOf" srcId="{0D5E31B5-1E81-4231-9039-3F2E43720A3B}" destId="{9366ED6D-C40F-4E9F-9639-A0A8AB89FA23}" srcOrd="0" destOrd="0" presId="urn:microsoft.com/office/officeart/2018/2/layout/IconVerticalSolidList"/>
    <dgm:cxn modelId="{B33920FA-5ADC-4C73-9894-DF5B5D778C34}" type="presParOf" srcId="{0D5E31B5-1E81-4231-9039-3F2E43720A3B}" destId="{7781F08F-EBE6-45F2-A3D7-DDE307B7C1EF}" srcOrd="1" destOrd="0" presId="urn:microsoft.com/office/officeart/2018/2/layout/IconVerticalSolidList"/>
    <dgm:cxn modelId="{B78DAA9D-A632-4F11-8330-F675B23B2C7A}" type="presParOf" srcId="{0D5E31B5-1E81-4231-9039-3F2E43720A3B}" destId="{504628E8-9A4A-4F72-844E-57E975246B17}" srcOrd="2" destOrd="0" presId="urn:microsoft.com/office/officeart/2018/2/layout/IconVerticalSolidList"/>
    <dgm:cxn modelId="{FE317479-7ACF-4827-B559-51B5FADB96C2}" type="presParOf" srcId="{0D5E31B5-1E81-4231-9039-3F2E43720A3B}" destId="{65E25775-96B8-422F-938A-8F53EB7E285D}" srcOrd="3" destOrd="0" presId="urn:microsoft.com/office/officeart/2018/2/layout/IconVerticalSolidList"/>
    <dgm:cxn modelId="{66B60A74-57C6-4041-9130-3AEB42ECF0FE}" type="presParOf" srcId="{EE378AFE-DEDE-46F5-B1F9-F072E6EA23D3}" destId="{C3D1CBB1-6C3E-4C01-8224-4DEE270285C3}" srcOrd="3" destOrd="0" presId="urn:microsoft.com/office/officeart/2018/2/layout/IconVerticalSolidList"/>
    <dgm:cxn modelId="{29CB8D08-CAC1-4336-A0FE-DBB363D5106E}" type="presParOf" srcId="{EE378AFE-DEDE-46F5-B1F9-F072E6EA23D3}" destId="{711DA305-50B0-4E9F-9E03-63BAE984AF71}" srcOrd="4" destOrd="0" presId="urn:microsoft.com/office/officeart/2018/2/layout/IconVerticalSolidList"/>
    <dgm:cxn modelId="{EECBEEF7-0C69-4877-9CEC-CC8247F5B6DD}" type="presParOf" srcId="{711DA305-50B0-4E9F-9E03-63BAE984AF71}" destId="{BD04B3D7-E217-4772-A9CA-26F7C6F723F8}" srcOrd="0" destOrd="0" presId="urn:microsoft.com/office/officeart/2018/2/layout/IconVerticalSolidList"/>
    <dgm:cxn modelId="{DD35C0CD-C686-4374-93C6-02CC008369F1}" type="presParOf" srcId="{711DA305-50B0-4E9F-9E03-63BAE984AF71}" destId="{AA66A1F8-E11B-4A7B-A084-282AEF3683A9}" srcOrd="1" destOrd="0" presId="urn:microsoft.com/office/officeart/2018/2/layout/IconVerticalSolidList"/>
    <dgm:cxn modelId="{2AB139D9-C041-4611-83B9-8C89966977FF}" type="presParOf" srcId="{711DA305-50B0-4E9F-9E03-63BAE984AF71}" destId="{1C57B958-EBF5-4578-82C1-450FF077114E}" srcOrd="2" destOrd="0" presId="urn:microsoft.com/office/officeart/2018/2/layout/IconVerticalSolidList"/>
    <dgm:cxn modelId="{D283D3CD-1441-4116-B00B-CC787019603D}" type="presParOf" srcId="{711DA305-50B0-4E9F-9E03-63BAE984AF71}" destId="{0BCECFBB-0D15-4828-BB8A-23A83B1C32C1}" srcOrd="3" destOrd="0" presId="urn:microsoft.com/office/officeart/2018/2/layout/IconVerticalSolidList"/>
    <dgm:cxn modelId="{0F3EABF6-2412-49DD-BABB-6C2D24B6FEA9}" type="presParOf" srcId="{EE378AFE-DEDE-46F5-B1F9-F072E6EA23D3}" destId="{7B426E73-A2AF-43DF-A853-EF486BFA6705}" srcOrd="5" destOrd="0" presId="urn:microsoft.com/office/officeart/2018/2/layout/IconVerticalSolidList"/>
    <dgm:cxn modelId="{BB72D15C-6532-45C2-A556-4A6945D4D2CC}" type="presParOf" srcId="{EE378AFE-DEDE-46F5-B1F9-F072E6EA23D3}" destId="{2A6A5AF2-C604-4797-9BEF-30937095893C}" srcOrd="6" destOrd="0" presId="urn:microsoft.com/office/officeart/2018/2/layout/IconVerticalSolidList"/>
    <dgm:cxn modelId="{D6399D2C-16E1-47D2-A099-A18BECC7D62C}" type="presParOf" srcId="{2A6A5AF2-C604-4797-9BEF-30937095893C}" destId="{B844C18B-ACB6-42D7-A8A2-BB22236A806F}" srcOrd="0" destOrd="0" presId="urn:microsoft.com/office/officeart/2018/2/layout/IconVerticalSolidList"/>
    <dgm:cxn modelId="{ED8E8289-1A91-4021-A77B-4BCB5B52715C}" type="presParOf" srcId="{2A6A5AF2-C604-4797-9BEF-30937095893C}" destId="{63ED8DE4-2BF3-4EC8-B533-5D4B49E2E0E4}" srcOrd="1" destOrd="0" presId="urn:microsoft.com/office/officeart/2018/2/layout/IconVerticalSolidList"/>
    <dgm:cxn modelId="{0EB0E6D2-BD85-4FC9-AF77-21AEC24F84EC}" type="presParOf" srcId="{2A6A5AF2-C604-4797-9BEF-30937095893C}" destId="{2E8B10D9-ABA7-4FFC-B5D8-7DBCDD98F125}" srcOrd="2" destOrd="0" presId="urn:microsoft.com/office/officeart/2018/2/layout/IconVerticalSolidList"/>
    <dgm:cxn modelId="{8293FE07-1F15-40E0-A4C2-25C32FA0E2C6}" type="presParOf" srcId="{2A6A5AF2-C604-4797-9BEF-30937095893C}" destId="{A2C308FD-3B06-427E-8E79-2642EEEF151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0D0A912-DD27-49B8-9535-C6966C66A60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6FD29B0-A508-4A0D-B54A-1253CD2C48F9}">
      <dgm:prSet/>
      <dgm:spPr/>
      <dgm:t>
        <a:bodyPr/>
        <a:lstStyle/>
        <a:p>
          <a:r>
            <a:rPr lang="en-US"/>
            <a:t>Suggestions for Future Research:</a:t>
          </a:r>
        </a:p>
      </dgm:t>
    </dgm:pt>
    <dgm:pt modelId="{77C6576B-37CF-4286-AE03-767C7B9E7AEC}" type="parTrans" cxnId="{B95E19ED-B0F2-42BB-B99E-2094BA0AC4EE}">
      <dgm:prSet/>
      <dgm:spPr/>
      <dgm:t>
        <a:bodyPr/>
        <a:lstStyle/>
        <a:p>
          <a:endParaRPr lang="en-US"/>
        </a:p>
      </dgm:t>
    </dgm:pt>
    <dgm:pt modelId="{4E3659AC-9B85-491E-90C9-08EC3E4E8E98}" type="sibTrans" cxnId="{B95E19ED-B0F2-42BB-B99E-2094BA0AC4EE}">
      <dgm:prSet/>
      <dgm:spPr/>
      <dgm:t>
        <a:bodyPr/>
        <a:lstStyle/>
        <a:p>
          <a:endParaRPr lang="en-US"/>
        </a:p>
      </dgm:t>
    </dgm:pt>
    <dgm:pt modelId="{0A7076EF-2E6B-47AC-AEC9-3B61F78BFB66}">
      <dgm:prSet/>
      <dgm:spPr/>
      <dgm:t>
        <a:bodyPr/>
        <a:lstStyle/>
        <a:p>
          <a:r>
            <a:rPr lang="en-US"/>
            <a:t>Feature Engineering: Explore additional features and external data sources for better accuracy.</a:t>
          </a:r>
        </a:p>
      </dgm:t>
    </dgm:pt>
    <dgm:pt modelId="{543939E9-46A8-4A18-89CF-614E01FEB392}" type="parTrans" cxnId="{AD973FE4-E26B-4AF0-93C0-D74BF2FD0542}">
      <dgm:prSet/>
      <dgm:spPr/>
      <dgm:t>
        <a:bodyPr/>
        <a:lstStyle/>
        <a:p>
          <a:endParaRPr lang="en-US"/>
        </a:p>
      </dgm:t>
    </dgm:pt>
    <dgm:pt modelId="{CF06527E-6F5F-4FC5-9EEB-4870A2C290C3}" type="sibTrans" cxnId="{AD973FE4-E26B-4AF0-93C0-D74BF2FD0542}">
      <dgm:prSet/>
      <dgm:spPr/>
      <dgm:t>
        <a:bodyPr/>
        <a:lstStyle/>
        <a:p>
          <a:endParaRPr lang="en-US"/>
        </a:p>
      </dgm:t>
    </dgm:pt>
    <dgm:pt modelId="{C8F6B9EE-9511-45DB-9FD6-A1FA3B18C274}">
      <dgm:prSet/>
      <dgm:spPr/>
      <dgm:t>
        <a:bodyPr/>
        <a:lstStyle/>
        <a:p>
          <a:r>
            <a:rPr lang="en-US"/>
            <a:t>Advanced Models: Investigate new neural network architectures and hybrid models.</a:t>
          </a:r>
        </a:p>
      </dgm:t>
    </dgm:pt>
    <dgm:pt modelId="{7C4D66C3-2998-4D2E-8E24-61F8CF768F8B}" type="parTrans" cxnId="{39C0FCB9-5544-4FE0-A19F-1E70C603DB6D}">
      <dgm:prSet/>
      <dgm:spPr/>
      <dgm:t>
        <a:bodyPr/>
        <a:lstStyle/>
        <a:p>
          <a:endParaRPr lang="en-US"/>
        </a:p>
      </dgm:t>
    </dgm:pt>
    <dgm:pt modelId="{BD3B12C2-7377-4654-89FD-A127336EBA27}" type="sibTrans" cxnId="{39C0FCB9-5544-4FE0-A19F-1E70C603DB6D}">
      <dgm:prSet/>
      <dgm:spPr/>
      <dgm:t>
        <a:bodyPr/>
        <a:lstStyle/>
        <a:p>
          <a:endParaRPr lang="en-US"/>
        </a:p>
      </dgm:t>
    </dgm:pt>
    <dgm:pt modelId="{937505C3-9FFE-4B62-992D-D4497A69289F}">
      <dgm:prSet/>
      <dgm:spPr/>
      <dgm:t>
        <a:bodyPr/>
        <a:lstStyle/>
        <a:p>
          <a:r>
            <a:rPr lang="en-US"/>
            <a:t>Real-Time Monitoring: Develop systems for real-time predictions and updates.</a:t>
          </a:r>
        </a:p>
      </dgm:t>
    </dgm:pt>
    <dgm:pt modelId="{140A2322-A3B4-4316-807C-203DF35BF222}" type="parTrans" cxnId="{CCC110C2-9378-41C2-A70C-FB4E7721E4D2}">
      <dgm:prSet/>
      <dgm:spPr/>
      <dgm:t>
        <a:bodyPr/>
        <a:lstStyle/>
        <a:p>
          <a:endParaRPr lang="en-US"/>
        </a:p>
      </dgm:t>
    </dgm:pt>
    <dgm:pt modelId="{33BBA7EC-24EB-460F-B15F-F7476D4D8C7E}" type="sibTrans" cxnId="{CCC110C2-9378-41C2-A70C-FB4E7721E4D2}">
      <dgm:prSet/>
      <dgm:spPr/>
      <dgm:t>
        <a:bodyPr/>
        <a:lstStyle/>
        <a:p>
          <a:endParaRPr lang="en-US"/>
        </a:p>
      </dgm:t>
    </dgm:pt>
    <dgm:pt modelId="{9D2D3C0B-2B5B-4ABD-ABEE-B00693FEDC19}">
      <dgm:prSet/>
      <dgm:spPr/>
      <dgm:t>
        <a:bodyPr/>
        <a:lstStyle/>
        <a:p>
          <a:r>
            <a:rPr lang="en-US"/>
            <a:t>Other Energy Sources: Apply methods to other renewable energy sources for broader applications.</a:t>
          </a:r>
        </a:p>
      </dgm:t>
    </dgm:pt>
    <dgm:pt modelId="{71E9A90A-8EC8-4A0B-B57F-BCF6D7E667A1}" type="parTrans" cxnId="{4028D75C-8E3F-47E1-81D4-D715A8F0C14E}">
      <dgm:prSet/>
      <dgm:spPr/>
      <dgm:t>
        <a:bodyPr/>
        <a:lstStyle/>
        <a:p>
          <a:endParaRPr lang="en-US"/>
        </a:p>
      </dgm:t>
    </dgm:pt>
    <dgm:pt modelId="{477CF0F2-03AB-484C-A94D-CB42FF47B2DA}" type="sibTrans" cxnId="{4028D75C-8E3F-47E1-81D4-D715A8F0C14E}">
      <dgm:prSet/>
      <dgm:spPr/>
      <dgm:t>
        <a:bodyPr/>
        <a:lstStyle/>
        <a:p>
          <a:endParaRPr lang="en-US"/>
        </a:p>
      </dgm:t>
    </dgm:pt>
    <dgm:pt modelId="{7EA55F78-FD30-4F79-BBED-F7D3BAA4A77A}" type="pres">
      <dgm:prSet presAssocID="{10D0A912-DD27-49B8-9535-C6966C66A60F}" presName="root" presStyleCnt="0">
        <dgm:presLayoutVars>
          <dgm:dir/>
          <dgm:resizeHandles val="exact"/>
        </dgm:presLayoutVars>
      </dgm:prSet>
      <dgm:spPr/>
    </dgm:pt>
    <dgm:pt modelId="{69CA681F-6B56-42D4-874C-3534D6AC2570}" type="pres">
      <dgm:prSet presAssocID="{16FD29B0-A508-4A0D-B54A-1253CD2C48F9}" presName="compNode" presStyleCnt="0"/>
      <dgm:spPr/>
    </dgm:pt>
    <dgm:pt modelId="{6F9AA3B0-2C53-4441-9D82-0F8F0955041B}" type="pres">
      <dgm:prSet presAssocID="{16FD29B0-A508-4A0D-B54A-1253CD2C48F9}" presName="bgRect" presStyleLbl="bgShp" presStyleIdx="0" presStyleCnt="5"/>
      <dgm:spPr/>
    </dgm:pt>
    <dgm:pt modelId="{77590E58-9630-4E5F-B318-C9078C829589}" type="pres">
      <dgm:prSet presAssocID="{16FD29B0-A508-4A0D-B54A-1253CD2C48F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FCCCAD45-F58C-4620-81AE-E6AA8CDA9177}" type="pres">
      <dgm:prSet presAssocID="{16FD29B0-A508-4A0D-B54A-1253CD2C48F9}" presName="spaceRect" presStyleCnt="0"/>
      <dgm:spPr/>
    </dgm:pt>
    <dgm:pt modelId="{BF0AEC91-08C7-4B29-B15F-7598B3129556}" type="pres">
      <dgm:prSet presAssocID="{16FD29B0-A508-4A0D-B54A-1253CD2C48F9}" presName="parTx" presStyleLbl="revTx" presStyleIdx="0" presStyleCnt="5">
        <dgm:presLayoutVars>
          <dgm:chMax val="0"/>
          <dgm:chPref val="0"/>
        </dgm:presLayoutVars>
      </dgm:prSet>
      <dgm:spPr/>
    </dgm:pt>
    <dgm:pt modelId="{052F12BC-4A43-4263-A597-67E7E4984D71}" type="pres">
      <dgm:prSet presAssocID="{4E3659AC-9B85-491E-90C9-08EC3E4E8E98}" presName="sibTrans" presStyleCnt="0"/>
      <dgm:spPr/>
    </dgm:pt>
    <dgm:pt modelId="{89B79C0C-5B2C-4223-9091-1E5FD7C30626}" type="pres">
      <dgm:prSet presAssocID="{0A7076EF-2E6B-47AC-AEC9-3B61F78BFB66}" presName="compNode" presStyleCnt="0"/>
      <dgm:spPr/>
    </dgm:pt>
    <dgm:pt modelId="{F5C72AD9-418C-4EF7-81C8-E453FDECF72B}" type="pres">
      <dgm:prSet presAssocID="{0A7076EF-2E6B-47AC-AEC9-3B61F78BFB66}" presName="bgRect" presStyleLbl="bgShp" presStyleIdx="1" presStyleCnt="5"/>
      <dgm:spPr/>
    </dgm:pt>
    <dgm:pt modelId="{CBFA3639-8FB2-4ADE-8F2A-84C1B00C9467}" type="pres">
      <dgm:prSet presAssocID="{0A7076EF-2E6B-47AC-AEC9-3B61F78BFB6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idge scene"/>
        </a:ext>
      </dgm:extLst>
    </dgm:pt>
    <dgm:pt modelId="{CF57BBCF-16FF-445A-B3B1-79263941620F}" type="pres">
      <dgm:prSet presAssocID="{0A7076EF-2E6B-47AC-AEC9-3B61F78BFB66}" presName="spaceRect" presStyleCnt="0"/>
      <dgm:spPr/>
    </dgm:pt>
    <dgm:pt modelId="{DEE1B03A-63CB-4C03-B96B-49672773D60C}" type="pres">
      <dgm:prSet presAssocID="{0A7076EF-2E6B-47AC-AEC9-3B61F78BFB66}" presName="parTx" presStyleLbl="revTx" presStyleIdx="1" presStyleCnt="5">
        <dgm:presLayoutVars>
          <dgm:chMax val="0"/>
          <dgm:chPref val="0"/>
        </dgm:presLayoutVars>
      </dgm:prSet>
      <dgm:spPr/>
    </dgm:pt>
    <dgm:pt modelId="{CE831AA9-610F-4378-ACF5-7B7BB871CB94}" type="pres">
      <dgm:prSet presAssocID="{CF06527E-6F5F-4FC5-9EEB-4870A2C290C3}" presName="sibTrans" presStyleCnt="0"/>
      <dgm:spPr/>
    </dgm:pt>
    <dgm:pt modelId="{B5A735B5-04BA-47AF-904C-DCD476EDEBE8}" type="pres">
      <dgm:prSet presAssocID="{C8F6B9EE-9511-45DB-9FD6-A1FA3B18C274}" presName="compNode" presStyleCnt="0"/>
      <dgm:spPr/>
    </dgm:pt>
    <dgm:pt modelId="{CE96471A-BE28-492D-A0BB-E552276FB46B}" type="pres">
      <dgm:prSet presAssocID="{C8F6B9EE-9511-45DB-9FD6-A1FA3B18C274}" presName="bgRect" presStyleLbl="bgShp" presStyleIdx="2" presStyleCnt="5"/>
      <dgm:spPr/>
    </dgm:pt>
    <dgm:pt modelId="{1C48F5EB-BC4B-4957-8CF9-19BD93830AB0}" type="pres">
      <dgm:prSet presAssocID="{C8F6B9EE-9511-45DB-9FD6-A1FA3B18C27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D19D0E6-0B0E-4805-9BC9-DB63B4E843DB}" type="pres">
      <dgm:prSet presAssocID="{C8F6B9EE-9511-45DB-9FD6-A1FA3B18C274}" presName="spaceRect" presStyleCnt="0"/>
      <dgm:spPr/>
    </dgm:pt>
    <dgm:pt modelId="{32141B56-D93D-4975-9DF2-633BD73C9482}" type="pres">
      <dgm:prSet presAssocID="{C8F6B9EE-9511-45DB-9FD6-A1FA3B18C274}" presName="parTx" presStyleLbl="revTx" presStyleIdx="2" presStyleCnt="5">
        <dgm:presLayoutVars>
          <dgm:chMax val="0"/>
          <dgm:chPref val="0"/>
        </dgm:presLayoutVars>
      </dgm:prSet>
      <dgm:spPr/>
    </dgm:pt>
    <dgm:pt modelId="{7C8A0D22-06EB-4C54-8A73-6428828AEF05}" type="pres">
      <dgm:prSet presAssocID="{BD3B12C2-7377-4654-89FD-A127336EBA27}" presName="sibTrans" presStyleCnt="0"/>
      <dgm:spPr/>
    </dgm:pt>
    <dgm:pt modelId="{C9D54FAC-51AF-42DA-ADC7-77AE391172D8}" type="pres">
      <dgm:prSet presAssocID="{937505C3-9FFE-4B62-992D-D4497A69289F}" presName="compNode" presStyleCnt="0"/>
      <dgm:spPr/>
    </dgm:pt>
    <dgm:pt modelId="{71578B26-EB7F-4D52-A88D-44666FC43585}" type="pres">
      <dgm:prSet presAssocID="{937505C3-9FFE-4B62-992D-D4497A69289F}" presName="bgRect" presStyleLbl="bgShp" presStyleIdx="3" presStyleCnt="5"/>
      <dgm:spPr/>
    </dgm:pt>
    <dgm:pt modelId="{8F4E5DA2-203B-4D34-8A91-7E5DA8B1EF00}" type="pres">
      <dgm:prSet presAssocID="{937505C3-9FFE-4B62-992D-D4497A69289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FD3EEEA2-255E-4E8F-BBC8-242EEB291DC2}" type="pres">
      <dgm:prSet presAssocID="{937505C3-9FFE-4B62-992D-D4497A69289F}" presName="spaceRect" presStyleCnt="0"/>
      <dgm:spPr/>
    </dgm:pt>
    <dgm:pt modelId="{AAFD4BA6-986B-4B34-8A17-3E0E9C98AB7D}" type="pres">
      <dgm:prSet presAssocID="{937505C3-9FFE-4B62-992D-D4497A69289F}" presName="parTx" presStyleLbl="revTx" presStyleIdx="3" presStyleCnt="5">
        <dgm:presLayoutVars>
          <dgm:chMax val="0"/>
          <dgm:chPref val="0"/>
        </dgm:presLayoutVars>
      </dgm:prSet>
      <dgm:spPr/>
    </dgm:pt>
    <dgm:pt modelId="{B55D18A1-1921-4D68-9A9C-DF102A4A8CFC}" type="pres">
      <dgm:prSet presAssocID="{33BBA7EC-24EB-460F-B15F-F7476D4D8C7E}" presName="sibTrans" presStyleCnt="0"/>
      <dgm:spPr/>
    </dgm:pt>
    <dgm:pt modelId="{B4EF9E48-3AAD-4371-A448-6D9EC06AB762}" type="pres">
      <dgm:prSet presAssocID="{9D2D3C0B-2B5B-4ABD-ABEE-B00693FEDC19}" presName="compNode" presStyleCnt="0"/>
      <dgm:spPr/>
    </dgm:pt>
    <dgm:pt modelId="{C003096A-67E4-41B4-A8E7-A7F32200210E}" type="pres">
      <dgm:prSet presAssocID="{9D2D3C0B-2B5B-4ABD-ABEE-B00693FEDC19}" presName="bgRect" presStyleLbl="bgShp" presStyleIdx="4" presStyleCnt="5"/>
      <dgm:spPr/>
    </dgm:pt>
    <dgm:pt modelId="{18507A0D-1DC8-4263-A766-82058627151E}" type="pres">
      <dgm:prSet presAssocID="{9D2D3C0B-2B5B-4ABD-ABEE-B00693FEDC1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mill"/>
        </a:ext>
      </dgm:extLst>
    </dgm:pt>
    <dgm:pt modelId="{26DE9FBD-2020-4CCB-AD90-D6600D7E549F}" type="pres">
      <dgm:prSet presAssocID="{9D2D3C0B-2B5B-4ABD-ABEE-B00693FEDC19}" presName="spaceRect" presStyleCnt="0"/>
      <dgm:spPr/>
    </dgm:pt>
    <dgm:pt modelId="{3420AC46-445F-43AC-BBD6-0FC682647F0B}" type="pres">
      <dgm:prSet presAssocID="{9D2D3C0B-2B5B-4ABD-ABEE-B00693FEDC19}" presName="parTx" presStyleLbl="revTx" presStyleIdx="4" presStyleCnt="5">
        <dgm:presLayoutVars>
          <dgm:chMax val="0"/>
          <dgm:chPref val="0"/>
        </dgm:presLayoutVars>
      </dgm:prSet>
      <dgm:spPr/>
    </dgm:pt>
  </dgm:ptLst>
  <dgm:cxnLst>
    <dgm:cxn modelId="{18358F1A-1037-4C24-A1BE-6290DE32DE64}" type="presOf" srcId="{9D2D3C0B-2B5B-4ABD-ABEE-B00693FEDC19}" destId="{3420AC46-445F-43AC-BBD6-0FC682647F0B}" srcOrd="0" destOrd="0" presId="urn:microsoft.com/office/officeart/2018/2/layout/IconVerticalSolidList"/>
    <dgm:cxn modelId="{0BB8342C-7D3D-4E4F-B1F2-76B282D56E7B}" type="presOf" srcId="{16FD29B0-A508-4A0D-B54A-1253CD2C48F9}" destId="{BF0AEC91-08C7-4B29-B15F-7598B3129556}" srcOrd="0" destOrd="0" presId="urn:microsoft.com/office/officeart/2018/2/layout/IconVerticalSolidList"/>
    <dgm:cxn modelId="{4028D75C-8E3F-47E1-81D4-D715A8F0C14E}" srcId="{10D0A912-DD27-49B8-9535-C6966C66A60F}" destId="{9D2D3C0B-2B5B-4ABD-ABEE-B00693FEDC19}" srcOrd="4" destOrd="0" parTransId="{71E9A90A-8EC8-4A0B-B57F-BCF6D7E667A1}" sibTransId="{477CF0F2-03AB-484C-A94D-CB42FF47B2DA}"/>
    <dgm:cxn modelId="{3E41DC8A-0145-4BFA-8116-8E8CA98FB913}" type="presOf" srcId="{0A7076EF-2E6B-47AC-AEC9-3B61F78BFB66}" destId="{DEE1B03A-63CB-4C03-B96B-49672773D60C}" srcOrd="0" destOrd="0" presId="urn:microsoft.com/office/officeart/2018/2/layout/IconVerticalSolidList"/>
    <dgm:cxn modelId="{39C0FCB9-5544-4FE0-A19F-1E70C603DB6D}" srcId="{10D0A912-DD27-49B8-9535-C6966C66A60F}" destId="{C8F6B9EE-9511-45DB-9FD6-A1FA3B18C274}" srcOrd="2" destOrd="0" parTransId="{7C4D66C3-2998-4D2E-8E24-61F8CF768F8B}" sibTransId="{BD3B12C2-7377-4654-89FD-A127336EBA27}"/>
    <dgm:cxn modelId="{EABA3BBA-8D9C-4783-894A-D086A7E5ACC1}" type="presOf" srcId="{C8F6B9EE-9511-45DB-9FD6-A1FA3B18C274}" destId="{32141B56-D93D-4975-9DF2-633BD73C9482}" srcOrd="0" destOrd="0" presId="urn:microsoft.com/office/officeart/2018/2/layout/IconVerticalSolidList"/>
    <dgm:cxn modelId="{B0053EC0-9F97-4607-88AF-36485DF92C84}" type="presOf" srcId="{10D0A912-DD27-49B8-9535-C6966C66A60F}" destId="{7EA55F78-FD30-4F79-BBED-F7D3BAA4A77A}" srcOrd="0" destOrd="0" presId="urn:microsoft.com/office/officeart/2018/2/layout/IconVerticalSolidList"/>
    <dgm:cxn modelId="{CCC110C2-9378-41C2-A70C-FB4E7721E4D2}" srcId="{10D0A912-DD27-49B8-9535-C6966C66A60F}" destId="{937505C3-9FFE-4B62-992D-D4497A69289F}" srcOrd="3" destOrd="0" parTransId="{140A2322-A3B4-4316-807C-203DF35BF222}" sibTransId="{33BBA7EC-24EB-460F-B15F-F7476D4D8C7E}"/>
    <dgm:cxn modelId="{A444ADDE-3EE2-485F-AA9B-B6560E51FC9D}" type="presOf" srcId="{937505C3-9FFE-4B62-992D-D4497A69289F}" destId="{AAFD4BA6-986B-4B34-8A17-3E0E9C98AB7D}" srcOrd="0" destOrd="0" presId="urn:microsoft.com/office/officeart/2018/2/layout/IconVerticalSolidList"/>
    <dgm:cxn modelId="{AD973FE4-E26B-4AF0-93C0-D74BF2FD0542}" srcId="{10D0A912-DD27-49B8-9535-C6966C66A60F}" destId="{0A7076EF-2E6B-47AC-AEC9-3B61F78BFB66}" srcOrd="1" destOrd="0" parTransId="{543939E9-46A8-4A18-89CF-614E01FEB392}" sibTransId="{CF06527E-6F5F-4FC5-9EEB-4870A2C290C3}"/>
    <dgm:cxn modelId="{B95E19ED-B0F2-42BB-B99E-2094BA0AC4EE}" srcId="{10D0A912-DD27-49B8-9535-C6966C66A60F}" destId="{16FD29B0-A508-4A0D-B54A-1253CD2C48F9}" srcOrd="0" destOrd="0" parTransId="{77C6576B-37CF-4286-AE03-767C7B9E7AEC}" sibTransId="{4E3659AC-9B85-491E-90C9-08EC3E4E8E98}"/>
    <dgm:cxn modelId="{F77681CD-D17D-4A41-A0A5-88E15C9613FD}" type="presParOf" srcId="{7EA55F78-FD30-4F79-BBED-F7D3BAA4A77A}" destId="{69CA681F-6B56-42D4-874C-3534D6AC2570}" srcOrd="0" destOrd="0" presId="urn:microsoft.com/office/officeart/2018/2/layout/IconVerticalSolidList"/>
    <dgm:cxn modelId="{C7A51EA5-2B81-48D9-A68F-CD55B90AD52E}" type="presParOf" srcId="{69CA681F-6B56-42D4-874C-3534D6AC2570}" destId="{6F9AA3B0-2C53-4441-9D82-0F8F0955041B}" srcOrd="0" destOrd="0" presId="urn:microsoft.com/office/officeart/2018/2/layout/IconVerticalSolidList"/>
    <dgm:cxn modelId="{AE245EC7-D2A6-4DB5-9B3D-BA8F69DD6ED5}" type="presParOf" srcId="{69CA681F-6B56-42D4-874C-3534D6AC2570}" destId="{77590E58-9630-4E5F-B318-C9078C829589}" srcOrd="1" destOrd="0" presId="urn:microsoft.com/office/officeart/2018/2/layout/IconVerticalSolidList"/>
    <dgm:cxn modelId="{F67E291E-929D-4DEE-A6A7-D560465017B0}" type="presParOf" srcId="{69CA681F-6B56-42D4-874C-3534D6AC2570}" destId="{FCCCAD45-F58C-4620-81AE-E6AA8CDA9177}" srcOrd="2" destOrd="0" presId="urn:microsoft.com/office/officeart/2018/2/layout/IconVerticalSolidList"/>
    <dgm:cxn modelId="{652F2B9B-A5E7-4750-81C8-5F30E24DA00C}" type="presParOf" srcId="{69CA681F-6B56-42D4-874C-3534D6AC2570}" destId="{BF0AEC91-08C7-4B29-B15F-7598B3129556}" srcOrd="3" destOrd="0" presId="urn:microsoft.com/office/officeart/2018/2/layout/IconVerticalSolidList"/>
    <dgm:cxn modelId="{02F93DBB-02EC-48C0-95C1-B341CA98BE7C}" type="presParOf" srcId="{7EA55F78-FD30-4F79-BBED-F7D3BAA4A77A}" destId="{052F12BC-4A43-4263-A597-67E7E4984D71}" srcOrd="1" destOrd="0" presId="urn:microsoft.com/office/officeart/2018/2/layout/IconVerticalSolidList"/>
    <dgm:cxn modelId="{16690336-77DB-4075-A340-1121DB2B0645}" type="presParOf" srcId="{7EA55F78-FD30-4F79-BBED-F7D3BAA4A77A}" destId="{89B79C0C-5B2C-4223-9091-1E5FD7C30626}" srcOrd="2" destOrd="0" presId="urn:microsoft.com/office/officeart/2018/2/layout/IconVerticalSolidList"/>
    <dgm:cxn modelId="{E6E5C8D8-1C8E-4B97-A849-096DA614CDB7}" type="presParOf" srcId="{89B79C0C-5B2C-4223-9091-1E5FD7C30626}" destId="{F5C72AD9-418C-4EF7-81C8-E453FDECF72B}" srcOrd="0" destOrd="0" presId="urn:microsoft.com/office/officeart/2018/2/layout/IconVerticalSolidList"/>
    <dgm:cxn modelId="{1CAF4023-A6D8-44F9-B0BB-07CE3EB58354}" type="presParOf" srcId="{89B79C0C-5B2C-4223-9091-1E5FD7C30626}" destId="{CBFA3639-8FB2-4ADE-8F2A-84C1B00C9467}" srcOrd="1" destOrd="0" presId="urn:microsoft.com/office/officeart/2018/2/layout/IconVerticalSolidList"/>
    <dgm:cxn modelId="{E2F0D3DA-9CFC-430C-A49E-172C80523EA4}" type="presParOf" srcId="{89B79C0C-5B2C-4223-9091-1E5FD7C30626}" destId="{CF57BBCF-16FF-445A-B3B1-79263941620F}" srcOrd="2" destOrd="0" presId="urn:microsoft.com/office/officeart/2018/2/layout/IconVerticalSolidList"/>
    <dgm:cxn modelId="{4417DAF5-F289-4CBA-9909-49861C8C3E81}" type="presParOf" srcId="{89B79C0C-5B2C-4223-9091-1E5FD7C30626}" destId="{DEE1B03A-63CB-4C03-B96B-49672773D60C}" srcOrd="3" destOrd="0" presId="urn:microsoft.com/office/officeart/2018/2/layout/IconVerticalSolidList"/>
    <dgm:cxn modelId="{4E0D5F09-52F7-4949-9738-A33C4CCACC67}" type="presParOf" srcId="{7EA55F78-FD30-4F79-BBED-F7D3BAA4A77A}" destId="{CE831AA9-610F-4378-ACF5-7B7BB871CB94}" srcOrd="3" destOrd="0" presId="urn:microsoft.com/office/officeart/2018/2/layout/IconVerticalSolidList"/>
    <dgm:cxn modelId="{A9D77C53-3FFE-4B3C-8EA0-D855211FD6E6}" type="presParOf" srcId="{7EA55F78-FD30-4F79-BBED-F7D3BAA4A77A}" destId="{B5A735B5-04BA-47AF-904C-DCD476EDEBE8}" srcOrd="4" destOrd="0" presId="urn:microsoft.com/office/officeart/2018/2/layout/IconVerticalSolidList"/>
    <dgm:cxn modelId="{1D83D9FA-6F56-4854-8421-701BDDEABAD3}" type="presParOf" srcId="{B5A735B5-04BA-47AF-904C-DCD476EDEBE8}" destId="{CE96471A-BE28-492D-A0BB-E552276FB46B}" srcOrd="0" destOrd="0" presId="urn:microsoft.com/office/officeart/2018/2/layout/IconVerticalSolidList"/>
    <dgm:cxn modelId="{F6A39BD1-548B-4425-9EEF-9F5E1FC2AB5A}" type="presParOf" srcId="{B5A735B5-04BA-47AF-904C-DCD476EDEBE8}" destId="{1C48F5EB-BC4B-4957-8CF9-19BD93830AB0}" srcOrd="1" destOrd="0" presId="urn:microsoft.com/office/officeart/2018/2/layout/IconVerticalSolidList"/>
    <dgm:cxn modelId="{ED53F8C2-C96E-4207-A4D4-0C3FD9FE8D74}" type="presParOf" srcId="{B5A735B5-04BA-47AF-904C-DCD476EDEBE8}" destId="{ED19D0E6-0B0E-4805-9BC9-DB63B4E843DB}" srcOrd="2" destOrd="0" presId="urn:microsoft.com/office/officeart/2018/2/layout/IconVerticalSolidList"/>
    <dgm:cxn modelId="{8B69CE30-589C-4A30-ADBF-3FEC5F8F40A2}" type="presParOf" srcId="{B5A735B5-04BA-47AF-904C-DCD476EDEBE8}" destId="{32141B56-D93D-4975-9DF2-633BD73C9482}" srcOrd="3" destOrd="0" presId="urn:microsoft.com/office/officeart/2018/2/layout/IconVerticalSolidList"/>
    <dgm:cxn modelId="{963AC414-3385-44DB-9E14-79D2B4C34433}" type="presParOf" srcId="{7EA55F78-FD30-4F79-BBED-F7D3BAA4A77A}" destId="{7C8A0D22-06EB-4C54-8A73-6428828AEF05}" srcOrd="5" destOrd="0" presId="urn:microsoft.com/office/officeart/2018/2/layout/IconVerticalSolidList"/>
    <dgm:cxn modelId="{1586BE7E-556C-4301-B873-0874A97095E3}" type="presParOf" srcId="{7EA55F78-FD30-4F79-BBED-F7D3BAA4A77A}" destId="{C9D54FAC-51AF-42DA-ADC7-77AE391172D8}" srcOrd="6" destOrd="0" presId="urn:microsoft.com/office/officeart/2018/2/layout/IconVerticalSolidList"/>
    <dgm:cxn modelId="{FE78A305-10B1-413B-8D04-8CE8EF5FCC66}" type="presParOf" srcId="{C9D54FAC-51AF-42DA-ADC7-77AE391172D8}" destId="{71578B26-EB7F-4D52-A88D-44666FC43585}" srcOrd="0" destOrd="0" presId="urn:microsoft.com/office/officeart/2018/2/layout/IconVerticalSolidList"/>
    <dgm:cxn modelId="{FA905197-9370-4774-94CC-5EF562B6957E}" type="presParOf" srcId="{C9D54FAC-51AF-42DA-ADC7-77AE391172D8}" destId="{8F4E5DA2-203B-4D34-8A91-7E5DA8B1EF00}" srcOrd="1" destOrd="0" presId="urn:microsoft.com/office/officeart/2018/2/layout/IconVerticalSolidList"/>
    <dgm:cxn modelId="{41978F86-A4F2-48DC-AB71-33D4757FA903}" type="presParOf" srcId="{C9D54FAC-51AF-42DA-ADC7-77AE391172D8}" destId="{FD3EEEA2-255E-4E8F-BBC8-242EEB291DC2}" srcOrd="2" destOrd="0" presId="urn:microsoft.com/office/officeart/2018/2/layout/IconVerticalSolidList"/>
    <dgm:cxn modelId="{62FDC5D7-411A-41ED-97D6-DC03F29E1E03}" type="presParOf" srcId="{C9D54FAC-51AF-42DA-ADC7-77AE391172D8}" destId="{AAFD4BA6-986B-4B34-8A17-3E0E9C98AB7D}" srcOrd="3" destOrd="0" presId="urn:microsoft.com/office/officeart/2018/2/layout/IconVerticalSolidList"/>
    <dgm:cxn modelId="{032179B2-0E45-4C4C-9497-247B1AFBD689}" type="presParOf" srcId="{7EA55F78-FD30-4F79-BBED-F7D3BAA4A77A}" destId="{B55D18A1-1921-4D68-9A9C-DF102A4A8CFC}" srcOrd="7" destOrd="0" presId="urn:microsoft.com/office/officeart/2018/2/layout/IconVerticalSolidList"/>
    <dgm:cxn modelId="{38EDA8F1-BEDC-435D-BED8-3508A32C96CA}" type="presParOf" srcId="{7EA55F78-FD30-4F79-BBED-F7D3BAA4A77A}" destId="{B4EF9E48-3AAD-4371-A448-6D9EC06AB762}" srcOrd="8" destOrd="0" presId="urn:microsoft.com/office/officeart/2018/2/layout/IconVerticalSolidList"/>
    <dgm:cxn modelId="{59979DB6-4860-4864-B595-B2DC003C673D}" type="presParOf" srcId="{B4EF9E48-3AAD-4371-A448-6D9EC06AB762}" destId="{C003096A-67E4-41B4-A8E7-A7F32200210E}" srcOrd="0" destOrd="0" presId="urn:microsoft.com/office/officeart/2018/2/layout/IconVerticalSolidList"/>
    <dgm:cxn modelId="{96464228-1233-4459-8392-213063AC09A5}" type="presParOf" srcId="{B4EF9E48-3AAD-4371-A448-6D9EC06AB762}" destId="{18507A0D-1DC8-4263-A766-82058627151E}" srcOrd="1" destOrd="0" presId="urn:microsoft.com/office/officeart/2018/2/layout/IconVerticalSolidList"/>
    <dgm:cxn modelId="{960813AE-C0FD-416F-8937-25638E6A2802}" type="presParOf" srcId="{B4EF9E48-3AAD-4371-A448-6D9EC06AB762}" destId="{26DE9FBD-2020-4CCB-AD90-D6600D7E549F}" srcOrd="2" destOrd="0" presId="urn:microsoft.com/office/officeart/2018/2/layout/IconVerticalSolidList"/>
    <dgm:cxn modelId="{FA9515FE-71EB-4693-B25B-07CB5B01DAB5}" type="presParOf" srcId="{B4EF9E48-3AAD-4371-A448-6D9EC06AB762}" destId="{3420AC46-445F-43AC-BBD6-0FC682647F0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38416E-9D7E-43B6-9788-F5EF3614C300}">
      <dsp:nvSpPr>
        <dsp:cNvPr id="0" name=""/>
        <dsp:cNvSpPr/>
      </dsp:nvSpPr>
      <dsp:spPr>
        <a:xfrm>
          <a:off x="0" y="738326"/>
          <a:ext cx="10972800" cy="136306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A92E7D-9C86-4DC6-B42C-2042B15F2CBA}">
      <dsp:nvSpPr>
        <dsp:cNvPr id="0" name=""/>
        <dsp:cNvSpPr/>
      </dsp:nvSpPr>
      <dsp:spPr>
        <a:xfrm>
          <a:off x="412326" y="1045016"/>
          <a:ext cx="749685" cy="7496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0F8AC0-7A9F-4A11-A9BC-712AC0CCA354}">
      <dsp:nvSpPr>
        <dsp:cNvPr id="0" name=""/>
        <dsp:cNvSpPr/>
      </dsp:nvSpPr>
      <dsp:spPr>
        <a:xfrm>
          <a:off x="1574339" y="738326"/>
          <a:ext cx="9398460" cy="1363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258" tIns="144258" rIns="144258" bIns="144258" numCol="1" spcCol="1270" anchor="ctr" anchorCtr="0">
          <a:noAutofit/>
        </a:bodyPr>
        <a:lstStyle/>
        <a:p>
          <a:pPr marL="0" lvl="0" indent="0" algn="l" defTabSz="844550">
            <a:lnSpc>
              <a:spcPct val="90000"/>
            </a:lnSpc>
            <a:spcBef>
              <a:spcPct val="0"/>
            </a:spcBef>
            <a:spcAft>
              <a:spcPct val="35000"/>
            </a:spcAft>
            <a:buNone/>
          </a:pPr>
          <a:r>
            <a:rPr lang="en-US" sz="1900" b="1" kern="1200"/>
            <a:t>Project Overview</a:t>
          </a:r>
          <a:r>
            <a:rPr lang="en-US" sz="1900" kern="1200"/>
            <a:t>:</a:t>
          </a:r>
        </a:p>
      </dsp:txBody>
      <dsp:txXfrm>
        <a:off x="1574339" y="738326"/>
        <a:ext cx="9398460" cy="1363064"/>
      </dsp:txXfrm>
    </dsp:sp>
    <dsp:sp modelId="{50501150-69EF-4F68-9B25-BB187C1A3495}">
      <dsp:nvSpPr>
        <dsp:cNvPr id="0" name=""/>
        <dsp:cNvSpPr/>
      </dsp:nvSpPr>
      <dsp:spPr>
        <a:xfrm>
          <a:off x="0" y="2442157"/>
          <a:ext cx="10972800" cy="136306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1AA479-30EA-4165-AE51-F971B57D0971}">
      <dsp:nvSpPr>
        <dsp:cNvPr id="0" name=""/>
        <dsp:cNvSpPr/>
      </dsp:nvSpPr>
      <dsp:spPr>
        <a:xfrm>
          <a:off x="412326" y="2748846"/>
          <a:ext cx="749685" cy="7496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B8AC98-D0B9-4476-8C96-00146EBDAF57}">
      <dsp:nvSpPr>
        <dsp:cNvPr id="0" name=""/>
        <dsp:cNvSpPr/>
      </dsp:nvSpPr>
      <dsp:spPr>
        <a:xfrm>
          <a:off x="1574339" y="2442157"/>
          <a:ext cx="9398460" cy="1363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258" tIns="144258" rIns="144258" bIns="144258" numCol="1" spcCol="1270" anchor="ctr" anchorCtr="0">
          <a:noAutofit/>
        </a:bodyPr>
        <a:lstStyle/>
        <a:p>
          <a:pPr marL="0" lvl="0" indent="0" algn="l" defTabSz="844550">
            <a:lnSpc>
              <a:spcPct val="90000"/>
            </a:lnSpc>
            <a:spcBef>
              <a:spcPct val="0"/>
            </a:spcBef>
            <a:spcAft>
              <a:spcPct val="35000"/>
            </a:spcAft>
            <a:buNone/>
          </a:pPr>
          <a:r>
            <a:rPr lang="en-US" sz="1900" kern="1200"/>
            <a:t>This project enhances wind power forecasting by comparing machine learning and deep learning models. A pipeline with cross-validation and hyperparameter tuning achieved an R² of 0.9667, outperforming deep learning. The study highlights machine learning pipelines as efficient alternatives, offering high accuracy in renewable energy forecasting.</a:t>
          </a:r>
        </a:p>
      </dsp:txBody>
      <dsp:txXfrm>
        <a:off x="1574339" y="2442157"/>
        <a:ext cx="9398460" cy="13630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4E8CFD-265D-4B4C-95A4-C50FBA06C99B}">
      <dsp:nvSpPr>
        <dsp:cNvPr id="0" name=""/>
        <dsp:cNvSpPr/>
      </dsp:nvSpPr>
      <dsp:spPr>
        <a:xfrm>
          <a:off x="0" y="3726693"/>
          <a:ext cx="10972800" cy="815309"/>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Collaborative Research: Partner with experts for validation and new research opportunities.</a:t>
          </a:r>
        </a:p>
      </dsp:txBody>
      <dsp:txXfrm>
        <a:off x="0" y="3726693"/>
        <a:ext cx="10972800" cy="815309"/>
      </dsp:txXfrm>
    </dsp:sp>
    <dsp:sp modelId="{8A271211-584A-4F09-A900-395290D28E6E}">
      <dsp:nvSpPr>
        <dsp:cNvPr id="0" name=""/>
        <dsp:cNvSpPr/>
      </dsp:nvSpPr>
      <dsp:spPr>
        <a:xfrm rot="10800000">
          <a:off x="0" y="2484977"/>
          <a:ext cx="10972800" cy="1253946"/>
        </a:xfrm>
        <a:prstGeom prst="upArrowCallou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Long-Term Analysis: Conduct extended performance reviews and periodic model updates.</a:t>
          </a:r>
        </a:p>
      </dsp:txBody>
      <dsp:txXfrm rot="10800000">
        <a:off x="0" y="2484977"/>
        <a:ext cx="10972800" cy="814776"/>
      </dsp:txXfrm>
    </dsp:sp>
    <dsp:sp modelId="{E5DC94A2-96E4-4DA4-BD6C-3A99A39F8332}">
      <dsp:nvSpPr>
        <dsp:cNvPr id="0" name=""/>
        <dsp:cNvSpPr/>
      </dsp:nvSpPr>
      <dsp:spPr>
        <a:xfrm rot="10800000">
          <a:off x="0" y="1243261"/>
          <a:ext cx="10972800" cy="1253946"/>
        </a:xfrm>
        <a:prstGeom prst="upArrowCallou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Decision Support Systems: Integrate models into operational planning tools.</a:t>
          </a:r>
        </a:p>
      </dsp:txBody>
      <dsp:txXfrm rot="10800000">
        <a:off x="0" y="1243261"/>
        <a:ext cx="10972800" cy="814776"/>
      </dsp:txXfrm>
    </dsp:sp>
    <dsp:sp modelId="{F6BE33FE-EA24-43E3-9FF5-67FA8AEC14B7}">
      <dsp:nvSpPr>
        <dsp:cNvPr id="0" name=""/>
        <dsp:cNvSpPr/>
      </dsp:nvSpPr>
      <dsp:spPr>
        <a:xfrm rot="10800000">
          <a:off x="0" y="1544"/>
          <a:ext cx="10972800" cy="1253946"/>
        </a:xfrm>
        <a:prstGeom prst="upArrowCallou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Extensions to the Project:</a:t>
          </a:r>
        </a:p>
      </dsp:txBody>
      <dsp:txXfrm rot="10800000">
        <a:off x="0" y="1544"/>
        <a:ext cx="10972800" cy="814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9B31CE-EB57-4D20-AE14-F36AA3541A51}">
      <dsp:nvSpPr>
        <dsp:cNvPr id="0" name=""/>
        <dsp:cNvSpPr/>
      </dsp:nvSpPr>
      <dsp:spPr>
        <a:xfrm>
          <a:off x="0" y="1885"/>
          <a:ext cx="10972800" cy="95574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81CC26-7626-4403-A842-E6355CFC9E8B}">
      <dsp:nvSpPr>
        <dsp:cNvPr id="0" name=""/>
        <dsp:cNvSpPr/>
      </dsp:nvSpPr>
      <dsp:spPr>
        <a:xfrm>
          <a:off x="289112" y="216927"/>
          <a:ext cx="525658" cy="5256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343264-0FA8-4360-91CA-48CFF56D9ED9}">
      <dsp:nvSpPr>
        <dsp:cNvPr id="0" name=""/>
        <dsp:cNvSpPr/>
      </dsp:nvSpPr>
      <dsp:spPr>
        <a:xfrm>
          <a:off x="1103882" y="1885"/>
          <a:ext cx="9868917" cy="955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49" tIns="101149" rIns="101149" bIns="101149" numCol="1" spcCol="1270" anchor="ctr" anchorCtr="0">
          <a:noAutofit/>
        </a:bodyPr>
        <a:lstStyle/>
        <a:p>
          <a:pPr marL="0" lvl="0" indent="0" algn="l" defTabSz="755650">
            <a:lnSpc>
              <a:spcPct val="90000"/>
            </a:lnSpc>
            <a:spcBef>
              <a:spcPct val="0"/>
            </a:spcBef>
            <a:spcAft>
              <a:spcPct val="35000"/>
            </a:spcAft>
            <a:buNone/>
          </a:pPr>
          <a:r>
            <a:rPr lang="en-US" sz="1700" kern="1200"/>
            <a:t>The dataset was sourced from the SCADA system of the Esenkoy wind power plant.</a:t>
          </a:r>
        </a:p>
      </dsp:txBody>
      <dsp:txXfrm>
        <a:off x="1103882" y="1885"/>
        <a:ext cx="9868917" cy="955742"/>
      </dsp:txXfrm>
    </dsp:sp>
    <dsp:sp modelId="{9396BB7A-7688-4785-B738-D47A1789B322}">
      <dsp:nvSpPr>
        <dsp:cNvPr id="0" name=""/>
        <dsp:cNvSpPr/>
      </dsp:nvSpPr>
      <dsp:spPr>
        <a:xfrm>
          <a:off x="0" y="1196563"/>
          <a:ext cx="10972800" cy="95574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5094FD-6565-4B6C-879E-72CE9E783F8B}">
      <dsp:nvSpPr>
        <dsp:cNvPr id="0" name=""/>
        <dsp:cNvSpPr/>
      </dsp:nvSpPr>
      <dsp:spPr>
        <a:xfrm>
          <a:off x="289112" y="1411605"/>
          <a:ext cx="525658" cy="5256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2AA7F2-E5A7-4068-8C6E-39F48D1D8F45}">
      <dsp:nvSpPr>
        <dsp:cNvPr id="0" name=""/>
        <dsp:cNvSpPr/>
      </dsp:nvSpPr>
      <dsp:spPr>
        <a:xfrm>
          <a:off x="1103882" y="1196563"/>
          <a:ext cx="9868917" cy="955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49" tIns="101149" rIns="101149" bIns="101149" numCol="1" spcCol="1270" anchor="ctr" anchorCtr="0">
          <a:noAutofit/>
        </a:bodyPr>
        <a:lstStyle/>
        <a:p>
          <a:pPr marL="0" lvl="0" indent="0" algn="l" defTabSz="755650">
            <a:lnSpc>
              <a:spcPct val="90000"/>
            </a:lnSpc>
            <a:spcBef>
              <a:spcPct val="0"/>
            </a:spcBef>
            <a:spcAft>
              <a:spcPct val="35000"/>
            </a:spcAft>
            <a:buNone/>
          </a:pPr>
          <a:r>
            <a:rPr lang="en-US" sz="1700" kern="1200"/>
            <a:t>It includes key internal metrics such as wind speed, wind direction, theoretical power, and active power.</a:t>
          </a:r>
        </a:p>
      </dsp:txBody>
      <dsp:txXfrm>
        <a:off x="1103882" y="1196563"/>
        <a:ext cx="9868917" cy="955742"/>
      </dsp:txXfrm>
    </dsp:sp>
    <dsp:sp modelId="{6CB1DD31-A4C7-4D21-9D5A-CB7B884A999F}">
      <dsp:nvSpPr>
        <dsp:cNvPr id="0" name=""/>
        <dsp:cNvSpPr/>
      </dsp:nvSpPr>
      <dsp:spPr>
        <a:xfrm>
          <a:off x="0" y="2391241"/>
          <a:ext cx="10972800" cy="95574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5094B1-5336-4AF7-AEAE-C31665573BF4}">
      <dsp:nvSpPr>
        <dsp:cNvPr id="0" name=""/>
        <dsp:cNvSpPr/>
      </dsp:nvSpPr>
      <dsp:spPr>
        <a:xfrm>
          <a:off x="289112" y="2606283"/>
          <a:ext cx="525658" cy="5256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32D9C08-9AAB-42D9-AAF4-9CE3BE23C49B}">
      <dsp:nvSpPr>
        <dsp:cNvPr id="0" name=""/>
        <dsp:cNvSpPr/>
      </dsp:nvSpPr>
      <dsp:spPr>
        <a:xfrm>
          <a:off x="1103882" y="2391241"/>
          <a:ext cx="9868917" cy="955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49" tIns="101149" rIns="101149" bIns="101149" numCol="1" spcCol="1270" anchor="ctr" anchorCtr="0">
          <a:noAutofit/>
        </a:bodyPr>
        <a:lstStyle/>
        <a:p>
          <a:pPr marL="0" lvl="0" indent="0" algn="l" defTabSz="755650">
            <a:lnSpc>
              <a:spcPct val="90000"/>
            </a:lnSpc>
            <a:spcBef>
              <a:spcPct val="0"/>
            </a:spcBef>
            <a:spcAft>
              <a:spcPct val="35000"/>
            </a:spcAft>
            <a:buNone/>
          </a:pPr>
          <a:r>
            <a:rPr lang="en-US" sz="1700" kern="1200"/>
            <a:t>This comprehensive dataset is crucial for improving the accuracy of wind power predictions by providing rich, relevant information.</a:t>
          </a:r>
        </a:p>
      </dsp:txBody>
      <dsp:txXfrm>
        <a:off x="1103882" y="2391241"/>
        <a:ext cx="9868917" cy="955742"/>
      </dsp:txXfrm>
    </dsp:sp>
    <dsp:sp modelId="{AAD40882-6205-4629-9CA8-6E187621ED63}">
      <dsp:nvSpPr>
        <dsp:cNvPr id="0" name=""/>
        <dsp:cNvSpPr/>
      </dsp:nvSpPr>
      <dsp:spPr>
        <a:xfrm>
          <a:off x="0" y="3585919"/>
          <a:ext cx="10972800" cy="95574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0E983-071F-4A42-A91E-4A2F851C8344}">
      <dsp:nvSpPr>
        <dsp:cNvPr id="0" name=""/>
        <dsp:cNvSpPr/>
      </dsp:nvSpPr>
      <dsp:spPr>
        <a:xfrm>
          <a:off x="289112" y="3800961"/>
          <a:ext cx="525658" cy="5256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C44B33-1A44-41BB-A7F5-A3382D744B92}">
      <dsp:nvSpPr>
        <dsp:cNvPr id="0" name=""/>
        <dsp:cNvSpPr/>
      </dsp:nvSpPr>
      <dsp:spPr>
        <a:xfrm>
          <a:off x="1103882" y="3585919"/>
          <a:ext cx="9868917" cy="955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49" tIns="101149" rIns="101149" bIns="101149" numCol="1" spcCol="1270" anchor="ctr" anchorCtr="0">
          <a:noAutofit/>
        </a:bodyPr>
        <a:lstStyle/>
        <a:p>
          <a:pPr marL="0" lvl="0" indent="0" algn="l" defTabSz="755650">
            <a:lnSpc>
              <a:spcPct val="90000"/>
            </a:lnSpc>
            <a:spcBef>
              <a:spcPct val="0"/>
            </a:spcBef>
            <a:spcAft>
              <a:spcPct val="35000"/>
            </a:spcAft>
            <a:buNone/>
          </a:pPr>
          <a:r>
            <a:rPr lang="en-GB" sz="1700" kern="1200"/>
            <a:t>The data presented in this study are openly available in [Kaggle] at [</a:t>
          </a:r>
          <a:r>
            <a:rPr lang="en-GB" sz="1700" u="sng" kern="1200">
              <a:hlinkClick xmlns:r="http://schemas.openxmlformats.org/officeDocument/2006/relationships" r:id="rId9"/>
            </a:rPr>
            <a:t>https://www.kaggle.com/datasets/berkerisen/wind-turbine-scada-dataset</a:t>
          </a:r>
          <a:r>
            <a:rPr lang="en-GB" sz="1700" kern="1200"/>
            <a:t>]and [renewables.ninja] at [</a:t>
          </a:r>
          <a:r>
            <a:rPr lang="en-GB" sz="1700" u="sng" kern="1200">
              <a:hlinkClick xmlns:r="http://schemas.openxmlformats.org/officeDocument/2006/relationships" r:id="rId10"/>
            </a:rPr>
            <a:t>https://www.renewables.ninja</a:t>
          </a:r>
          <a:r>
            <a:rPr lang="en-GB" sz="1700" kern="1200"/>
            <a:t>]</a:t>
          </a:r>
          <a:endParaRPr lang="en-US" sz="1700" kern="1200"/>
        </a:p>
      </dsp:txBody>
      <dsp:txXfrm>
        <a:off x="1103882" y="3585919"/>
        <a:ext cx="9868917" cy="9557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E4595-3B49-4319-BA58-92B45EC75D64}">
      <dsp:nvSpPr>
        <dsp:cNvPr id="0" name=""/>
        <dsp:cNvSpPr/>
      </dsp:nvSpPr>
      <dsp:spPr>
        <a:xfrm>
          <a:off x="0" y="548"/>
          <a:ext cx="5080000" cy="12827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95BC51-4135-4E97-B672-621F98C1172B}">
      <dsp:nvSpPr>
        <dsp:cNvPr id="0" name=""/>
        <dsp:cNvSpPr/>
      </dsp:nvSpPr>
      <dsp:spPr>
        <a:xfrm>
          <a:off x="388038" y="289171"/>
          <a:ext cx="705523" cy="705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79CF36-7BF1-4998-B2D2-45047659D6B9}">
      <dsp:nvSpPr>
        <dsp:cNvPr id="0" name=""/>
        <dsp:cNvSpPr/>
      </dsp:nvSpPr>
      <dsp:spPr>
        <a:xfrm>
          <a:off x="1481600" y="548"/>
          <a:ext cx="3598399" cy="1282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760" tIns="135760" rIns="135760" bIns="135760" numCol="1" spcCol="1270" anchor="ctr" anchorCtr="0">
          <a:noAutofit/>
        </a:bodyPr>
        <a:lstStyle/>
        <a:p>
          <a:pPr marL="0" lvl="0" indent="0" algn="l" defTabSz="622300">
            <a:lnSpc>
              <a:spcPct val="90000"/>
            </a:lnSpc>
            <a:spcBef>
              <a:spcPct val="0"/>
            </a:spcBef>
            <a:spcAft>
              <a:spcPct val="35000"/>
            </a:spcAft>
            <a:buNone/>
          </a:pPr>
          <a:r>
            <a:rPr lang="en-IN" sz="1400" kern="1200"/>
            <a:t>Datetime Feature Extraction: Additional features like hour and month were extracted from the datetime column to capture seasonal and daily variations.</a:t>
          </a:r>
          <a:endParaRPr lang="en-US" sz="1400" kern="1200"/>
        </a:p>
      </dsp:txBody>
      <dsp:txXfrm>
        <a:off x="1481600" y="548"/>
        <a:ext cx="3598399" cy="1282770"/>
      </dsp:txXfrm>
    </dsp:sp>
    <dsp:sp modelId="{569BA592-B952-4DB7-B264-590B4193D37F}">
      <dsp:nvSpPr>
        <dsp:cNvPr id="0" name=""/>
        <dsp:cNvSpPr/>
      </dsp:nvSpPr>
      <dsp:spPr>
        <a:xfrm>
          <a:off x="0" y="1604011"/>
          <a:ext cx="5080000" cy="12827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949471-E68B-4EFC-B767-D2FE79480902}">
      <dsp:nvSpPr>
        <dsp:cNvPr id="0" name=""/>
        <dsp:cNvSpPr/>
      </dsp:nvSpPr>
      <dsp:spPr>
        <a:xfrm>
          <a:off x="388038" y="1892635"/>
          <a:ext cx="705523" cy="705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149547-7141-4C21-82F5-6B7C872287A2}">
      <dsp:nvSpPr>
        <dsp:cNvPr id="0" name=""/>
        <dsp:cNvSpPr/>
      </dsp:nvSpPr>
      <dsp:spPr>
        <a:xfrm>
          <a:off x="1481600" y="1604011"/>
          <a:ext cx="3598399" cy="1282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760" tIns="135760" rIns="135760" bIns="135760" numCol="1" spcCol="1270" anchor="ctr" anchorCtr="0">
          <a:noAutofit/>
        </a:bodyPr>
        <a:lstStyle/>
        <a:p>
          <a:pPr marL="0" lvl="0" indent="0" algn="l" defTabSz="622300">
            <a:lnSpc>
              <a:spcPct val="90000"/>
            </a:lnSpc>
            <a:spcBef>
              <a:spcPct val="0"/>
            </a:spcBef>
            <a:spcAft>
              <a:spcPct val="35000"/>
            </a:spcAft>
            <a:buNone/>
          </a:pPr>
          <a:r>
            <a:rPr lang="en-IN" sz="1400" kern="1200"/>
            <a:t>Lagged Features: Introduced lagged features to account for temporal dependencies, allowing the model to utilize information from previous time steps.</a:t>
          </a:r>
          <a:endParaRPr lang="en-US" sz="1400" kern="1200"/>
        </a:p>
      </dsp:txBody>
      <dsp:txXfrm>
        <a:off x="1481600" y="1604011"/>
        <a:ext cx="3598399" cy="1282770"/>
      </dsp:txXfrm>
    </dsp:sp>
    <dsp:sp modelId="{04EBB903-53B9-4582-9973-4E90861A7810}">
      <dsp:nvSpPr>
        <dsp:cNvPr id="0" name=""/>
        <dsp:cNvSpPr/>
      </dsp:nvSpPr>
      <dsp:spPr>
        <a:xfrm>
          <a:off x="0" y="3207475"/>
          <a:ext cx="5080000" cy="12827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9363FA-E3C9-45D7-AA39-5CA6D82E7BEF}">
      <dsp:nvSpPr>
        <dsp:cNvPr id="0" name=""/>
        <dsp:cNvSpPr/>
      </dsp:nvSpPr>
      <dsp:spPr>
        <a:xfrm>
          <a:off x="388038" y="3496098"/>
          <a:ext cx="705523" cy="7055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8F069F-573A-487A-B487-CDECA17D3E92}">
      <dsp:nvSpPr>
        <dsp:cNvPr id="0" name=""/>
        <dsp:cNvSpPr/>
      </dsp:nvSpPr>
      <dsp:spPr>
        <a:xfrm>
          <a:off x="1481600" y="3207475"/>
          <a:ext cx="3598399" cy="1282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760" tIns="135760" rIns="135760" bIns="135760" numCol="1" spcCol="1270" anchor="ctr" anchorCtr="0">
          <a:noAutofit/>
        </a:bodyPr>
        <a:lstStyle/>
        <a:p>
          <a:pPr marL="0" lvl="0" indent="0" algn="l" defTabSz="622300">
            <a:lnSpc>
              <a:spcPct val="90000"/>
            </a:lnSpc>
            <a:spcBef>
              <a:spcPct val="0"/>
            </a:spcBef>
            <a:spcAft>
              <a:spcPct val="35000"/>
            </a:spcAft>
            <a:buNone/>
          </a:pPr>
          <a:r>
            <a:rPr lang="en-IN" sz="1400" kern="1200"/>
            <a:t>Outlier Detection: Outliers were calculated and managed to maintain data integrity and ensure robust model performance.</a:t>
          </a:r>
          <a:endParaRPr lang="en-US" sz="1400" kern="1200"/>
        </a:p>
      </dsp:txBody>
      <dsp:txXfrm>
        <a:off x="1481600" y="3207475"/>
        <a:ext cx="3598399" cy="12827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B3E11D-B2C1-48FF-8FDA-4C8A6BF4E8C3}">
      <dsp:nvSpPr>
        <dsp:cNvPr id="0" name=""/>
        <dsp:cNvSpPr/>
      </dsp:nvSpPr>
      <dsp:spPr>
        <a:xfrm>
          <a:off x="0" y="885856"/>
          <a:ext cx="5080000" cy="6236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1. Artificial Neural Networks(ANN)</a:t>
          </a:r>
        </a:p>
      </dsp:txBody>
      <dsp:txXfrm>
        <a:off x="30442" y="916298"/>
        <a:ext cx="5019116" cy="562726"/>
      </dsp:txXfrm>
    </dsp:sp>
    <dsp:sp modelId="{5E8C5EBE-453A-4C54-A75A-613DBDC3970F}">
      <dsp:nvSpPr>
        <dsp:cNvPr id="0" name=""/>
        <dsp:cNvSpPr/>
      </dsp:nvSpPr>
      <dsp:spPr>
        <a:xfrm>
          <a:off x="0" y="1584347"/>
          <a:ext cx="5080000" cy="6236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Single hidden layer</a:t>
          </a:r>
        </a:p>
      </dsp:txBody>
      <dsp:txXfrm>
        <a:off x="30442" y="1614789"/>
        <a:ext cx="5019116" cy="562726"/>
      </dsp:txXfrm>
    </dsp:sp>
    <dsp:sp modelId="{E36205C2-3AD1-4F2E-B36C-E679D4D9FE24}">
      <dsp:nvSpPr>
        <dsp:cNvPr id="0" name=""/>
        <dsp:cNvSpPr/>
      </dsp:nvSpPr>
      <dsp:spPr>
        <a:xfrm>
          <a:off x="0" y="2282837"/>
          <a:ext cx="5080000" cy="6236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Multiple Hidden layer</a:t>
          </a:r>
        </a:p>
      </dsp:txBody>
      <dsp:txXfrm>
        <a:off x="30442" y="2313279"/>
        <a:ext cx="5019116" cy="562726"/>
      </dsp:txXfrm>
    </dsp:sp>
    <dsp:sp modelId="{769C7899-BE29-4ACA-A332-5E6A1D46ED74}">
      <dsp:nvSpPr>
        <dsp:cNvPr id="0" name=""/>
        <dsp:cNvSpPr/>
      </dsp:nvSpPr>
      <dsp:spPr>
        <a:xfrm>
          <a:off x="0" y="2981327"/>
          <a:ext cx="5080000" cy="6236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2. Long Short Term Memory(LSTM)</a:t>
          </a:r>
        </a:p>
      </dsp:txBody>
      <dsp:txXfrm>
        <a:off x="30442" y="3011769"/>
        <a:ext cx="5019116" cy="5627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9F9EB-F404-4715-9CBC-F53022B605F9}">
      <dsp:nvSpPr>
        <dsp:cNvPr id="0" name=""/>
        <dsp:cNvSpPr/>
      </dsp:nvSpPr>
      <dsp:spPr>
        <a:xfrm>
          <a:off x="0" y="48649"/>
          <a:ext cx="5080000" cy="10659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Challenge 1:</a:t>
          </a:r>
          <a:endParaRPr lang="en-US" sz="1500" kern="1200"/>
        </a:p>
      </dsp:txBody>
      <dsp:txXfrm>
        <a:off x="52037" y="100686"/>
        <a:ext cx="4975926" cy="961899"/>
      </dsp:txXfrm>
    </dsp:sp>
    <dsp:sp modelId="{AB0E6C5D-7B95-47EE-B1A4-A53714CA2688}">
      <dsp:nvSpPr>
        <dsp:cNvPr id="0" name=""/>
        <dsp:cNvSpPr/>
      </dsp:nvSpPr>
      <dsp:spPr>
        <a:xfrm>
          <a:off x="0" y="1157823"/>
          <a:ext cx="5080000" cy="10659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Overfitting: XGBoost model performed exceptionally well on training data but exhibited poor performance on testing data, indicating overfitting.</a:t>
          </a:r>
        </a:p>
      </dsp:txBody>
      <dsp:txXfrm>
        <a:off x="52037" y="1209860"/>
        <a:ext cx="4975926" cy="961899"/>
      </dsp:txXfrm>
    </dsp:sp>
    <dsp:sp modelId="{A5577579-9D2B-4567-BABF-1BA958A81080}">
      <dsp:nvSpPr>
        <dsp:cNvPr id="0" name=""/>
        <dsp:cNvSpPr/>
      </dsp:nvSpPr>
      <dsp:spPr>
        <a:xfrm>
          <a:off x="0" y="2266997"/>
          <a:ext cx="5080000" cy="10659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Solution:</a:t>
          </a:r>
        </a:p>
      </dsp:txBody>
      <dsp:txXfrm>
        <a:off x="52037" y="2319034"/>
        <a:ext cx="4975926" cy="961899"/>
      </dsp:txXfrm>
    </dsp:sp>
    <dsp:sp modelId="{4E0A1BD5-309D-4DAA-B394-CDD27109BCD7}">
      <dsp:nvSpPr>
        <dsp:cNvPr id="0" name=""/>
        <dsp:cNvSpPr/>
      </dsp:nvSpPr>
      <dsp:spPr>
        <a:xfrm>
          <a:off x="0" y="3376170"/>
          <a:ext cx="5080000" cy="10659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Cross-Validation: Used cross-validation techniques to better assess model performance and reduce overfitting. Implemented a 10-fold cross-validation approach to ensure robustness.</a:t>
          </a:r>
        </a:p>
      </dsp:txBody>
      <dsp:txXfrm>
        <a:off x="52037" y="3428207"/>
        <a:ext cx="4975926" cy="9618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9F9EB-F404-4715-9CBC-F53022B605F9}">
      <dsp:nvSpPr>
        <dsp:cNvPr id="0" name=""/>
        <dsp:cNvSpPr/>
      </dsp:nvSpPr>
      <dsp:spPr>
        <a:xfrm>
          <a:off x="0" y="5367"/>
          <a:ext cx="5080000" cy="5978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Challenge 2:</a:t>
          </a:r>
          <a:endParaRPr lang="en-US" sz="1400" kern="1200" dirty="0"/>
        </a:p>
      </dsp:txBody>
      <dsp:txXfrm>
        <a:off x="29183" y="34550"/>
        <a:ext cx="5021634" cy="539445"/>
      </dsp:txXfrm>
    </dsp:sp>
    <dsp:sp modelId="{AB0E6C5D-7B95-47EE-B1A4-A53714CA2688}">
      <dsp:nvSpPr>
        <dsp:cNvPr id="0" name=""/>
        <dsp:cNvSpPr/>
      </dsp:nvSpPr>
      <dsp:spPr>
        <a:xfrm>
          <a:off x="0" y="643499"/>
          <a:ext cx="5080000" cy="150449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Optimizing Hyperparameters: Selecting the optimal hyperparameters for models, especially for complex algorithms like XGBoost, proved challenging due to the large search space.</a:t>
          </a:r>
        </a:p>
      </dsp:txBody>
      <dsp:txXfrm>
        <a:off x="73443" y="716942"/>
        <a:ext cx="4933114" cy="1357610"/>
      </dsp:txXfrm>
    </dsp:sp>
    <dsp:sp modelId="{A5577579-9D2B-4567-BABF-1BA958A81080}">
      <dsp:nvSpPr>
        <dsp:cNvPr id="0" name=""/>
        <dsp:cNvSpPr/>
      </dsp:nvSpPr>
      <dsp:spPr>
        <a:xfrm>
          <a:off x="0" y="2188316"/>
          <a:ext cx="5080000" cy="7522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Solution:</a:t>
          </a:r>
        </a:p>
      </dsp:txBody>
      <dsp:txXfrm>
        <a:off x="36724" y="2225040"/>
        <a:ext cx="5006552" cy="678845"/>
      </dsp:txXfrm>
    </dsp:sp>
    <dsp:sp modelId="{4E0A1BD5-309D-4DAA-B394-CDD27109BCD7}">
      <dsp:nvSpPr>
        <dsp:cNvPr id="0" name=""/>
        <dsp:cNvSpPr/>
      </dsp:nvSpPr>
      <dsp:spPr>
        <a:xfrm>
          <a:off x="0" y="2980929"/>
          <a:ext cx="5080000" cy="150449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Automated Tuning: Used automated hyperparameter tuning techniques such as grid search and random search to systematically explore and select the best hyperparameters.</a:t>
          </a:r>
        </a:p>
        <a:p>
          <a:pPr marL="0" lvl="0" indent="0" algn="l" defTabSz="622300">
            <a:lnSpc>
              <a:spcPct val="90000"/>
            </a:lnSpc>
            <a:spcBef>
              <a:spcPct val="0"/>
            </a:spcBef>
            <a:spcAft>
              <a:spcPct val="35000"/>
            </a:spcAft>
            <a:buNone/>
          </a:pPr>
          <a:r>
            <a:rPr lang="en-US" sz="1400" kern="1200" dirty="0"/>
            <a:t>Pipeline Integration: Implemented pipelines for consistent preprocessing and model tuning, improving efficiency and reproducibility.</a:t>
          </a:r>
        </a:p>
      </dsp:txBody>
      <dsp:txXfrm>
        <a:off x="73443" y="3054372"/>
        <a:ext cx="4933114" cy="13576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F4D91-4EA9-402B-B5FC-BE03BDCF78FA}">
      <dsp:nvSpPr>
        <dsp:cNvPr id="0" name=""/>
        <dsp:cNvSpPr/>
      </dsp:nvSpPr>
      <dsp:spPr>
        <a:xfrm>
          <a:off x="0" y="79047"/>
          <a:ext cx="5080000" cy="8319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Challenge3:</a:t>
          </a:r>
          <a:endParaRPr lang="en-US" sz="1500" kern="1200"/>
        </a:p>
      </dsp:txBody>
      <dsp:txXfrm>
        <a:off x="40614" y="119661"/>
        <a:ext cx="4998772" cy="750751"/>
      </dsp:txXfrm>
    </dsp:sp>
    <dsp:sp modelId="{BCA1882C-1D79-46D2-9318-82E8401870A2}">
      <dsp:nvSpPr>
        <dsp:cNvPr id="0" name=""/>
        <dsp:cNvSpPr/>
      </dsp:nvSpPr>
      <dsp:spPr>
        <a:xfrm>
          <a:off x="0" y="954227"/>
          <a:ext cx="5080000" cy="8319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Capturing Long-Term Dependencies: LSTMs, though effective for time series data, initially struggled with capturing long-term dependencies and seasonality in the data.</a:t>
          </a:r>
        </a:p>
      </dsp:txBody>
      <dsp:txXfrm>
        <a:off x="40614" y="994841"/>
        <a:ext cx="4998772" cy="750751"/>
      </dsp:txXfrm>
    </dsp:sp>
    <dsp:sp modelId="{3E33BE02-CEA5-4931-B202-D84AC7EF1B37}">
      <dsp:nvSpPr>
        <dsp:cNvPr id="0" name=""/>
        <dsp:cNvSpPr/>
      </dsp:nvSpPr>
      <dsp:spPr>
        <a:xfrm>
          <a:off x="0" y="1829407"/>
          <a:ext cx="5080000" cy="8319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Even Machine algorithms faced difficulty in capturing dependencies.</a:t>
          </a:r>
        </a:p>
      </dsp:txBody>
      <dsp:txXfrm>
        <a:off x="40614" y="1870021"/>
        <a:ext cx="4998772" cy="750751"/>
      </dsp:txXfrm>
    </dsp:sp>
    <dsp:sp modelId="{1001BBF6-ECB3-4756-B193-5827B34A5029}">
      <dsp:nvSpPr>
        <dsp:cNvPr id="0" name=""/>
        <dsp:cNvSpPr/>
      </dsp:nvSpPr>
      <dsp:spPr>
        <a:xfrm>
          <a:off x="0" y="2704586"/>
          <a:ext cx="5080000" cy="8319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Solution:</a:t>
          </a:r>
          <a:endParaRPr lang="en-US" sz="1500" kern="1200"/>
        </a:p>
      </dsp:txBody>
      <dsp:txXfrm>
        <a:off x="40614" y="2745200"/>
        <a:ext cx="4998772" cy="750751"/>
      </dsp:txXfrm>
    </dsp:sp>
    <dsp:sp modelId="{2DDB3FF9-87C6-417B-92C5-F39FD14C4688}">
      <dsp:nvSpPr>
        <dsp:cNvPr id="0" name=""/>
        <dsp:cNvSpPr/>
      </dsp:nvSpPr>
      <dsp:spPr>
        <a:xfrm>
          <a:off x="0" y="3579766"/>
          <a:ext cx="5080000" cy="8319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Feature Engineering: Enhanced feature engineering by incorporating lagged features to provide more context to the models.</a:t>
          </a:r>
        </a:p>
      </dsp:txBody>
      <dsp:txXfrm>
        <a:off x="40614" y="3620380"/>
        <a:ext cx="4998772" cy="7507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0C9E6-0047-4EBC-8043-1767A2CA0C45}">
      <dsp:nvSpPr>
        <dsp:cNvPr id="0" name=""/>
        <dsp:cNvSpPr/>
      </dsp:nvSpPr>
      <dsp:spPr>
        <a:xfrm>
          <a:off x="0" y="1885"/>
          <a:ext cx="10972800" cy="95574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A02FFA-CA66-484E-8ACB-0B2D36B46283}">
      <dsp:nvSpPr>
        <dsp:cNvPr id="0" name=""/>
        <dsp:cNvSpPr/>
      </dsp:nvSpPr>
      <dsp:spPr>
        <a:xfrm>
          <a:off x="289112" y="216927"/>
          <a:ext cx="525658" cy="5256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B179EB-BCE1-4973-B11A-CDE58E285384}">
      <dsp:nvSpPr>
        <dsp:cNvPr id="0" name=""/>
        <dsp:cNvSpPr/>
      </dsp:nvSpPr>
      <dsp:spPr>
        <a:xfrm>
          <a:off x="1103882" y="1885"/>
          <a:ext cx="9868917" cy="955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49" tIns="101149" rIns="101149" bIns="101149" numCol="1" spcCol="1270" anchor="ctr" anchorCtr="0">
          <a:noAutofit/>
        </a:bodyPr>
        <a:lstStyle/>
        <a:p>
          <a:pPr marL="0" lvl="0" indent="0" algn="l" defTabSz="889000">
            <a:lnSpc>
              <a:spcPct val="90000"/>
            </a:lnSpc>
            <a:spcBef>
              <a:spcPct val="0"/>
            </a:spcBef>
            <a:spcAft>
              <a:spcPct val="35000"/>
            </a:spcAft>
            <a:buNone/>
          </a:pPr>
          <a:r>
            <a:rPr lang="en-US" sz="2000" kern="1200"/>
            <a:t>Feature Engineering: Adding temporal and lagged features enhanced model accuracy, particularly for time series data.</a:t>
          </a:r>
        </a:p>
      </dsp:txBody>
      <dsp:txXfrm>
        <a:off x="1103882" y="1885"/>
        <a:ext cx="9868917" cy="955742"/>
      </dsp:txXfrm>
    </dsp:sp>
    <dsp:sp modelId="{9366ED6D-C40F-4E9F-9639-A0A8AB89FA23}">
      <dsp:nvSpPr>
        <dsp:cNvPr id="0" name=""/>
        <dsp:cNvSpPr/>
      </dsp:nvSpPr>
      <dsp:spPr>
        <a:xfrm>
          <a:off x="0" y="1196563"/>
          <a:ext cx="10972800" cy="95574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81F08F-EBE6-45F2-A3D7-DDE307B7C1EF}">
      <dsp:nvSpPr>
        <dsp:cNvPr id="0" name=""/>
        <dsp:cNvSpPr/>
      </dsp:nvSpPr>
      <dsp:spPr>
        <a:xfrm>
          <a:off x="289112" y="1411605"/>
          <a:ext cx="525658" cy="5256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E25775-96B8-422F-938A-8F53EB7E285D}">
      <dsp:nvSpPr>
        <dsp:cNvPr id="0" name=""/>
        <dsp:cNvSpPr/>
      </dsp:nvSpPr>
      <dsp:spPr>
        <a:xfrm>
          <a:off x="1103882" y="1196563"/>
          <a:ext cx="9868917" cy="955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49" tIns="101149" rIns="101149" bIns="101149" numCol="1" spcCol="1270" anchor="ctr" anchorCtr="0">
          <a:noAutofit/>
        </a:bodyPr>
        <a:lstStyle/>
        <a:p>
          <a:pPr marL="0" lvl="0" indent="0" algn="l" defTabSz="889000">
            <a:lnSpc>
              <a:spcPct val="90000"/>
            </a:lnSpc>
            <a:spcBef>
              <a:spcPct val="0"/>
            </a:spcBef>
            <a:spcAft>
              <a:spcPct val="35000"/>
            </a:spcAft>
            <a:buNone/>
          </a:pPr>
          <a:r>
            <a:rPr lang="en-US" sz="2000" kern="1200"/>
            <a:t>Model Selection: Effective hyperparameter tuning and model selection are essential for optimal results. Used various models and tuning techniques to find the best configurations.</a:t>
          </a:r>
        </a:p>
      </dsp:txBody>
      <dsp:txXfrm>
        <a:off x="1103882" y="1196563"/>
        <a:ext cx="9868917" cy="955742"/>
      </dsp:txXfrm>
    </dsp:sp>
    <dsp:sp modelId="{BD04B3D7-E217-4772-A9CA-26F7C6F723F8}">
      <dsp:nvSpPr>
        <dsp:cNvPr id="0" name=""/>
        <dsp:cNvSpPr/>
      </dsp:nvSpPr>
      <dsp:spPr>
        <a:xfrm>
          <a:off x="0" y="2391241"/>
          <a:ext cx="10972800" cy="95574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66A1F8-E11B-4A7B-A084-282AEF3683A9}">
      <dsp:nvSpPr>
        <dsp:cNvPr id="0" name=""/>
        <dsp:cNvSpPr/>
      </dsp:nvSpPr>
      <dsp:spPr>
        <a:xfrm>
          <a:off x="289112" y="2606283"/>
          <a:ext cx="525658" cy="5256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CECFBB-0D15-4828-BB8A-23A83B1C32C1}">
      <dsp:nvSpPr>
        <dsp:cNvPr id="0" name=""/>
        <dsp:cNvSpPr/>
      </dsp:nvSpPr>
      <dsp:spPr>
        <a:xfrm>
          <a:off x="1103882" y="2391241"/>
          <a:ext cx="9868917" cy="955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49" tIns="101149" rIns="101149" bIns="101149" numCol="1" spcCol="1270" anchor="ctr" anchorCtr="0">
          <a:noAutofit/>
        </a:bodyPr>
        <a:lstStyle/>
        <a:p>
          <a:pPr marL="0" lvl="0" indent="0" algn="l" defTabSz="889000">
            <a:lnSpc>
              <a:spcPct val="90000"/>
            </a:lnSpc>
            <a:spcBef>
              <a:spcPct val="0"/>
            </a:spcBef>
            <a:spcAft>
              <a:spcPct val="35000"/>
            </a:spcAft>
            <a:buNone/>
          </a:pPr>
          <a:r>
            <a:rPr lang="en-US" sz="2000" kern="1200"/>
            <a:t>Overfitting: Applied cross-validation and regularization to ensure models generalize well and avoid overfitting.</a:t>
          </a:r>
        </a:p>
      </dsp:txBody>
      <dsp:txXfrm>
        <a:off x="1103882" y="2391241"/>
        <a:ext cx="9868917" cy="955742"/>
      </dsp:txXfrm>
    </dsp:sp>
    <dsp:sp modelId="{B844C18B-ACB6-42D7-A8A2-BB22236A806F}">
      <dsp:nvSpPr>
        <dsp:cNvPr id="0" name=""/>
        <dsp:cNvSpPr/>
      </dsp:nvSpPr>
      <dsp:spPr>
        <a:xfrm>
          <a:off x="0" y="3585919"/>
          <a:ext cx="10972800" cy="95574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ED8DE4-2BF3-4EC8-B533-5D4B49E2E0E4}">
      <dsp:nvSpPr>
        <dsp:cNvPr id="0" name=""/>
        <dsp:cNvSpPr/>
      </dsp:nvSpPr>
      <dsp:spPr>
        <a:xfrm>
          <a:off x="289112" y="3800961"/>
          <a:ext cx="525658" cy="5256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C308FD-3B06-427E-8E79-2642EEEF1517}">
      <dsp:nvSpPr>
        <dsp:cNvPr id="0" name=""/>
        <dsp:cNvSpPr/>
      </dsp:nvSpPr>
      <dsp:spPr>
        <a:xfrm>
          <a:off x="1103882" y="3585919"/>
          <a:ext cx="9868917" cy="955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49" tIns="101149" rIns="101149" bIns="101149" numCol="1" spcCol="1270" anchor="ctr" anchorCtr="0">
          <a:noAutofit/>
        </a:bodyPr>
        <a:lstStyle/>
        <a:p>
          <a:pPr marL="0" lvl="0" indent="0" algn="l" defTabSz="889000">
            <a:lnSpc>
              <a:spcPct val="90000"/>
            </a:lnSpc>
            <a:spcBef>
              <a:spcPct val="0"/>
            </a:spcBef>
            <a:spcAft>
              <a:spcPct val="35000"/>
            </a:spcAft>
            <a:buNone/>
          </a:pPr>
          <a:r>
            <a:rPr lang="en-US" sz="2000" kern="1200"/>
            <a:t>Resource Management: Managed computational resources effectively, using cloud services and GPUs for efficient training.</a:t>
          </a:r>
        </a:p>
      </dsp:txBody>
      <dsp:txXfrm>
        <a:off x="1103882" y="3585919"/>
        <a:ext cx="9868917" cy="95574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AA3B0-2C53-4441-9D82-0F8F0955041B}">
      <dsp:nvSpPr>
        <dsp:cNvPr id="0" name=""/>
        <dsp:cNvSpPr/>
      </dsp:nvSpPr>
      <dsp:spPr>
        <a:xfrm>
          <a:off x="0" y="3549"/>
          <a:ext cx="10972800" cy="7560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590E58-9630-4E5F-B318-C9078C829589}">
      <dsp:nvSpPr>
        <dsp:cNvPr id="0" name=""/>
        <dsp:cNvSpPr/>
      </dsp:nvSpPr>
      <dsp:spPr>
        <a:xfrm>
          <a:off x="228712" y="173666"/>
          <a:ext cx="415841" cy="4158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0AEC91-08C7-4B29-B15F-7598B3129556}">
      <dsp:nvSpPr>
        <dsp:cNvPr id="0" name=""/>
        <dsp:cNvSpPr/>
      </dsp:nvSpPr>
      <dsp:spPr>
        <a:xfrm>
          <a:off x="873266" y="3549"/>
          <a:ext cx="10099533" cy="756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8" tIns="80018" rIns="80018" bIns="80018" numCol="1" spcCol="1270" anchor="ctr" anchorCtr="0">
          <a:noAutofit/>
        </a:bodyPr>
        <a:lstStyle/>
        <a:p>
          <a:pPr marL="0" lvl="0" indent="0" algn="l" defTabSz="844550">
            <a:lnSpc>
              <a:spcPct val="90000"/>
            </a:lnSpc>
            <a:spcBef>
              <a:spcPct val="0"/>
            </a:spcBef>
            <a:spcAft>
              <a:spcPct val="35000"/>
            </a:spcAft>
            <a:buNone/>
          </a:pPr>
          <a:r>
            <a:rPr lang="en-US" sz="1900" kern="1200"/>
            <a:t>Suggestions for Future Research:</a:t>
          </a:r>
        </a:p>
      </dsp:txBody>
      <dsp:txXfrm>
        <a:off x="873266" y="3549"/>
        <a:ext cx="10099533" cy="756074"/>
      </dsp:txXfrm>
    </dsp:sp>
    <dsp:sp modelId="{F5C72AD9-418C-4EF7-81C8-E453FDECF72B}">
      <dsp:nvSpPr>
        <dsp:cNvPr id="0" name=""/>
        <dsp:cNvSpPr/>
      </dsp:nvSpPr>
      <dsp:spPr>
        <a:xfrm>
          <a:off x="0" y="948643"/>
          <a:ext cx="10972800" cy="7560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FA3639-8FB2-4ADE-8F2A-84C1B00C9467}">
      <dsp:nvSpPr>
        <dsp:cNvPr id="0" name=""/>
        <dsp:cNvSpPr/>
      </dsp:nvSpPr>
      <dsp:spPr>
        <a:xfrm>
          <a:off x="228712" y="1118759"/>
          <a:ext cx="415841" cy="4158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E1B03A-63CB-4C03-B96B-49672773D60C}">
      <dsp:nvSpPr>
        <dsp:cNvPr id="0" name=""/>
        <dsp:cNvSpPr/>
      </dsp:nvSpPr>
      <dsp:spPr>
        <a:xfrm>
          <a:off x="873266" y="948643"/>
          <a:ext cx="10099533" cy="756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8" tIns="80018" rIns="80018" bIns="80018" numCol="1" spcCol="1270" anchor="ctr" anchorCtr="0">
          <a:noAutofit/>
        </a:bodyPr>
        <a:lstStyle/>
        <a:p>
          <a:pPr marL="0" lvl="0" indent="0" algn="l" defTabSz="844550">
            <a:lnSpc>
              <a:spcPct val="90000"/>
            </a:lnSpc>
            <a:spcBef>
              <a:spcPct val="0"/>
            </a:spcBef>
            <a:spcAft>
              <a:spcPct val="35000"/>
            </a:spcAft>
            <a:buNone/>
          </a:pPr>
          <a:r>
            <a:rPr lang="en-US" sz="1900" kern="1200"/>
            <a:t>Feature Engineering: Explore additional features and external data sources for better accuracy.</a:t>
          </a:r>
        </a:p>
      </dsp:txBody>
      <dsp:txXfrm>
        <a:off x="873266" y="948643"/>
        <a:ext cx="10099533" cy="756074"/>
      </dsp:txXfrm>
    </dsp:sp>
    <dsp:sp modelId="{CE96471A-BE28-492D-A0BB-E552276FB46B}">
      <dsp:nvSpPr>
        <dsp:cNvPr id="0" name=""/>
        <dsp:cNvSpPr/>
      </dsp:nvSpPr>
      <dsp:spPr>
        <a:xfrm>
          <a:off x="0" y="1893736"/>
          <a:ext cx="10972800" cy="7560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48F5EB-BC4B-4957-8CF9-19BD93830AB0}">
      <dsp:nvSpPr>
        <dsp:cNvPr id="0" name=""/>
        <dsp:cNvSpPr/>
      </dsp:nvSpPr>
      <dsp:spPr>
        <a:xfrm>
          <a:off x="228712" y="2063853"/>
          <a:ext cx="415841" cy="4158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141B56-D93D-4975-9DF2-633BD73C9482}">
      <dsp:nvSpPr>
        <dsp:cNvPr id="0" name=""/>
        <dsp:cNvSpPr/>
      </dsp:nvSpPr>
      <dsp:spPr>
        <a:xfrm>
          <a:off x="873266" y="1893736"/>
          <a:ext cx="10099533" cy="756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8" tIns="80018" rIns="80018" bIns="80018" numCol="1" spcCol="1270" anchor="ctr" anchorCtr="0">
          <a:noAutofit/>
        </a:bodyPr>
        <a:lstStyle/>
        <a:p>
          <a:pPr marL="0" lvl="0" indent="0" algn="l" defTabSz="844550">
            <a:lnSpc>
              <a:spcPct val="90000"/>
            </a:lnSpc>
            <a:spcBef>
              <a:spcPct val="0"/>
            </a:spcBef>
            <a:spcAft>
              <a:spcPct val="35000"/>
            </a:spcAft>
            <a:buNone/>
          </a:pPr>
          <a:r>
            <a:rPr lang="en-US" sz="1900" kern="1200"/>
            <a:t>Advanced Models: Investigate new neural network architectures and hybrid models.</a:t>
          </a:r>
        </a:p>
      </dsp:txBody>
      <dsp:txXfrm>
        <a:off x="873266" y="1893736"/>
        <a:ext cx="10099533" cy="756074"/>
      </dsp:txXfrm>
    </dsp:sp>
    <dsp:sp modelId="{71578B26-EB7F-4D52-A88D-44666FC43585}">
      <dsp:nvSpPr>
        <dsp:cNvPr id="0" name=""/>
        <dsp:cNvSpPr/>
      </dsp:nvSpPr>
      <dsp:spPr>
        <a:xfrm>
          <a:off x="0" y="2838830"/>
          <a:ext cx="10972800" cy="7560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4E5DA2-203B-4D34-8A91-7E5DA8B1EF00}">
      <dsp:nvSpPr>
        <dsp:cNvPr id="0" name=""/>
        <dsp:cNvSpPr/>
      </dsp:nvSpPr>
      <dsp:spPr>
        <a:xfrm>
          <a:off x="228712" y="3008946"/>
          <a:ext cx="415841" cy="4158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FD4BA6-986B-4B34-8A17-3E0E9C98AB7D}">
      <dsp:nvSpPr>
        <dsp:cNvPr id="0" name=""/>
        <dsp:cNvSpPr/>
      </dsp:nvSpPr>
      <dsp:spPr>
        <a:xfrm>
          <a:off x="873266" y="2838830"/>
          <a:ext cx="10099533" cy="756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8" tIns="80018" rIns="80018" bIns="80018" numCol="1" spcCol="1270" anchor="ctr" anchorCtr="0">
          <a:noAutofit/>
        </a:bodyPr>
        <a:lstStyle/>
        <a:p>
          <a:pPr marL="0" lvl="0" indent="0" algn="l" defTabSz="844550">
            <a:lnSpc>
              <a:spcPct val="90000"/>
            </a:lnSpc>
            <a:spcBef>
              <a:spcPct val="0"/>
            </a:spcBef>
            <a:spcAft>
              <a:spcPct val="35000"/>
            </a:spcAft>
            <a:buNone/>
          </a:pPr>
          <a:r>
            <a:rPr lang="en-US" sz="1900" kern="1200"/>
            <a:t>Real-Time Monitoring: Develop systems for real-time predictions and updates.</a:t>
          </a:r>
        </a:p>
      </dsp:txBody>
      <dsp:txXfrm>
        <a:off x="873266" y="2838830"/>
        <a:ext cx="10099533" cy="756074"/>
      </dsp:txXfrm>
    </dsp:sp>
    <dsp:sp modelId="{C003096A-67E4-41B4-A8E7-A7F32200210E}">
      <dsp:nvSpPr>
        <dsp:cNvPr id="0" name=""/>
        <dsp:cNvSpPr/>
      </dsp:nvSpPr>
      <dsp:spPr>
        <a:xfrm>
          <a:off x="0" y="3783923"/>
          <a:ext cx="10972800" cy="7560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507A0D-1DC8-4263-A766-82058627151E}">
      <dsp:nvSpPr>
        <dsp:cNvPr id="0" name=""/>
        <dsp:cNvSpPr/>
      </dsp:nvSpPr>
      <dsp:spPr>
        <a:xfrm>
          <a:off x="228712" y="3954040"/>
          <a:ext cx="415841" cy="4158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20AC46-445F-43AC-BBD6-0FC682647F0B}">
      <dsp:nvSpPr>
        <dsp:cNvPr id="0" name=""/>
        <dsp:cNvSpPr/>
      </dsp:nvSpPr>
      <dsp:spPr>
        <a:xfrm>
          <a:off x="873266" y="3783923"/>
          <a:ext cx="10099533" cy="756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8" tIns="80018" rIns="80018" bIns="80018" numCol="1" spcCol="1270" anchor="ctr" anchorCtr="0">
          <a:noAutofit/>
        </a:bodyPr>
        <a:lstStyle/>
        <a:p>
          <a:pPr marL="0" lvl="0" indent="0" algn="l" defTabSz="844550">
            <a:lnSpc>
              <a:spcPct val="90000"/>
            </a:lnSpc>
            <a:spcBef>
              <a:spcPct val="0"/>
            </a:spcBef>
            <a:spcAft>
              <a:spcPct val="35000"/>
            </a:spcAft>
            <a:buNone/>
          </a:pPr>
          <a:r>
            <a:rPr lang="en-US" sz="1900" kern="1200"/>
            <a:t>Other Energy Sources: Apply methods to other renewable energy sources for broader applications.</a:t>
          </a:r>
        </a:p>
      </dsp:txBody>
      <dsp:txXfrm>
        <a:off x="873266" y="3783923"/>
        <a:ext cx="10099533" cy="75607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71800" cy="465138"/>
          </a:xfrm>
          <a:prstGeom prst="rect">
            <a:avLst/>
          </a:prstGeom>
        </p:spPr>
        <p:txBody>
          <a:bodyPr vert="horz" lIns="91426" tIns="45713" rIns="91426" bIns="45713" rtlCol="0"/>
          <a:lstStyle>
            <a:lvl1pPr algn="l">
              <a:defRPr sz="1200"/>
            </a:lvl1pPr>
          </a:lstStyle>
          <a:p>
            <a:endParaRPr lang="en-US" dirty="0"/>
          </a:p>
        </p:txBody>
      </p:sp>
      <p:sp>
        <p:nvSpPr>
          <p:cNvPr id="3" name="Date Placeholder 2"/>
          <p:cNvSpPr>
            <a:spLocks noGrp="1"/>
          </p:cNvSpPr>
          <p:nvPr>
            <p:ph type="dt" sz="quarter" idx="1"/>
          </p:nvPr>
        </p:nvSpPr>
        <p:spPr>
          <a:xfrm>
            <a:off x="3884614" y="1"/>
            <a:ext cx="2971800" cy="465138"/>
          </a:xfrm>
          <a:prstGeom prst="rect">
            <a:avLst/>
          </a:prstGeom>
        </p:spPr>
        <p:txBody>
          <a:bodyPr vert="horz" lIns="91426" tIns="45713" rIns="91426" bIns="45713" rtlCol="0"/>
          <a:lstStyle>
            <a:lvl1pPr algn="r">
              <a:defRPr sz="1200"/>
            </a:lvl1pPr>
          </a:lstStyle>
          <a:p>
            <a:fld id="{39F9F125-F86C-45CC-B902-1ABC1093D2A6}" type="datetimeFigureOut">
              <a:rPr lang="en-US" smtClean="0"/>
              <a:t>8/19/2024</a:t>
            </a:fld>
            <a:endParaRPr lang="en-US" dirty="0"/>
          </a:p>
        </p:txBody>
      </p:sp>
      <p:sp>
        <p:nvSpPr>
          <p:cNvPr id="4" name="Footer Placeholder 3"/>
          <p:cNvSpPr>
            <a:spLocks noGrp="1"/>
          </p:cNvSpPr>
          <p:nvPr>
            <p:ph type="ftr" sz="quarter" idx="2"/>
          </p:nvPr>
        </p:nvSpPr>
        <p:spPr>
          <a:xfrm>
            <a:off x="1" y="8829676"/>
            <a:ext cx="2971800" cy="465138"/>
          </a:xfrm>
          <a:prstGeom prst="rect">
            <a:avLst/>
          </a:prstGeom>
        </p:spPr>
        <p:txBody>
          <a:bodyPr vert="horz" lIns="91426" tIns="45713" rIns="91426" bIns="45713"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4" y="8829676"/>
            <a:ext cx="2971800" cy="465138"/>
          </a:xfrm>
          <a:prstGeom prst="rect">
            <a:avLst/>
          </a:prstGeom>
        </p:spPr>
        <p:txBody>
          <a:bodyPr vert="horz" lIns="91426" tIns="45713" rIns="91426" bIns="45713" rtlCol="0" anchor="b"/>
          <a:lstStyle>
            <a:lvl1pPr algn="r">
              <a:defRPr sz="1200"/>
            </a:lvl1pPr>
          </a:lstStyle>
          <a:p>
            <a:fld id="{F43B9BCD-F0A6-4F9B-84D5-F70AD843DE4D}" type="slidenum">
              <a:rPr lang="en-US" smtClean="0"/>
              <a:t>‹#›</a:t>
            </a:fld>
            <a:endParaRPr lang="en-US" dirty="0"/>
          </a:p>
        </p:txBody>
      </p:sp>
    </p:spTree>
    <p:extLst>
      <p:ext uri="{BB962C8B-B14F-4D97-AF65-F5344CB8AC3E}">
        <p14:creationId xmlns:p14="http://schemas.microsoft.com/office/powerpoint/2010/main" val="42205904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71800" cy="464820"/>
          </a:xfrm>
          <a:prstGeom prst="rect">
            <a:avLst/>
          </a:prstGeom>
        </p:spPr>
        <p:txBody>
          <a:bodyPr vert="horz" lIns="91426" tIns="45713" rIns="91426" bIns="45713" rtlCol="0"/>
          <a:lstStyle>
            <a:lvl1pPr algn="l">
              <a:defRPr sz="1200"/>
            </a:lvl1pPr>
          </a:lstStyle>
          <a:p>
            <a:endParaRPr lang="en-US" dirty="0"/>
          </a:p>
        </p:txBody>
      </p:sp>
      <p:sp>
        <p:nvSpPr>
          <p:cNvPr id="3" name="Date Placeholder 2"/>
          <p:cNvSpPr>
            <a:spLocks noGrp="1"/>
          </p:cNvSpPr>
          <p:nvPr>
            <p:ph type="dt" idx="1"/>
          </p:nvPr>
        </p:nvSpPr>
        <p:spPr>
          <a:xfrm>
            <a:off x="3884614" y="0"/>
            <a:ext cx="2971800" cy="464820"/>
          </a:xfrm>
          <a:prstGeom prst="rect">
            <a:avLst/>
          </a:prstGeom>
        </p:spPr>
        <p:txBody>
          <a:bodyPr vert="horz" lIns="91426" tIns="45713" rIns="91426" bIns="45713" rtlCol="0"/>
          <a:lstStyle>
            <a:lvl1pPr algn="r">
              <a:defRPr sz="1200"/>
            </a:lvl1pPr>
          </a:lstStyle>
          <a:p>
            <a:fld id="{B5F5AA00-B358-494B-976A-8FD2A467C784}" type="datetimeFigureOut">
              <a:rPr lang="en-US" smtClean="0"/>
              <a:pPr/>
              <a:t>8/19/2024</a:t>
            </a:fld>
            <a:endParaRPr lang="en-US" dirty="0"/>
          </a:p>
        </p:txBody>
      </p:sp>
      <p:sp>
        <p:nvSpPr>
          <p:cNvPr id="4" name="Slide Image Placeholder 3"/>
          <p:cNvSpPr>
            <a:spLocks noGrp="1" noRot="1" noChangeAspect="1"/>
          </p:cNvSpPr>
          <p:nvPr>
            <p:ph type="sldImg" idx="2"/>
          </p:nvPr>
        </p:nvSpPr>
        <p:spPr>
          <a:xfrm>
            <a:off x="330200" y="696913"/>
            <a:ext cx="6197600" cy="3486150"/>
          </a:xfrm>
          <a:prstGeom prst="rect">
            <a:avLst/>
          </a:prstGeom>
          <a:noFill/>
          <a:ln w="12700">
            <a:solidFill>
              <a:prstClr val="black"/>
            </a:solidFill>
          </a:ln>
        </p:spPr>
        <p:txBody>
          <a:bodyPr vert="horz" lIns="91426" tIns="45713" rIns="91426" bIns="45713" rtlCol="0" anchor="ctr"/>
          <a:lstStyle/>
          <a:p>
            <a:endParaRPr lang="en-US" dirty="0"/>
          </a:p>
        </p:txBody>
      </p:sp>
      <p:sp>
        <p:nvSpPr>
          <p:cNvPr id="5" name="Notes Placeholder 4"/>
          <p:cNvSpPr>
            <a:spLocks noGrp="1"/>
          </p:cNvSpPr>
          <p:nvPr>
            <p:ph type="body" sz="quarter" idx="3"/>
          </p:nvPr>
        </p:nvSpPr>
        <p:spPr>
          <a:xfrm>
            <a:off x="685800" y="4415791"/>
            <a:ext cx="5486400" cy="4183380"/>
          </a:xfrm>
          <a:prstGeom prst="rect">
            <a:avLst/>
          </a:prstGeom>
        </p:spPr>
        <p:txBody>
          <a:bodyPr vert="horz" lIns="91426" tIns="45713" rIns="91426" bIns="4571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967"/>
            <a:ext cx="2971800" cy="464820"/>
          </a:xfrm>
          <a:prstGeom prst="rect">
            <a:avLst/>
          </a:prstGeom>
        </p:spPr>
        <p:txBody>
          <a:bodyPr vert="horz" lIns="91426" tIns="45713" rIns="91426" bIns="4571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4" y="8829967"/>
            <a:ext cx="2971800" cy="464820"/>
          </a:xfrm>
          <a:prstGeom prst="rect">
            <a:avLst/>
          </a:prstGeom>
        </p:spPr>
        <p:txBody>
          <a:bodyPr vert="horz" lIns="91426" tIns="45713" rIns="91426" bIns="45713" rtlCol="0" anchor="b"/>
          <a:lstStyle>
            <a:lvl1pPr algn="r">
              <a:defRPr sz="1200"/>
            </a:lvl1pPr>
          </a:lstStyle>
          <a:p>
            <a:fld id="{9E6C8909-495D-435D-8BEC-058DD37ABB21}" type="slidenum">
              <a:rPr lang="en-US" smtClean="0"/>
              <a:pPr/>
              <a:t>‹#›</a:t>
            </a:fld>
            <a:endParaRPr lang="en-US" dirty="0"/>
          </a:p>
        </p:txBody>
      </p:sp>
    </p:spTree>
    <p:extLst>
      <p:ext uri="{BB962C8B-B14F-4D97-AF65-F5344CB8AC3E}">
        <p14:creationId xmlns:p14="http://schemas.microsoft.com/office/powerpoint/2010/main" val="3001395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file://localhost/Volumes/WorkDrive/___CLARK/___All_Jobs/__BRANDING/___2015/__Rollout/Rollout_PPT/__PPT_Linear_Red_Cov_FINAL-01.png"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file://localhost/Volumes/WorkDrive/___CLARK/___All_Jobs/__BRANDING/___2015/__Rollout/Rollout_PPT/__PPT_Linear_RED_DIVIDER_KO_2-01.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bg>
      <p:bgPr>
        <a:solidFill>
          <a:schemeClr val="bg1"/>
        </a:solidFill>
        <a:effectLst/>
      </p:bgPr>
    </p:bg>
    <p:spTree>
      <p:nvGrpSpPr>
        <p:cNvPr id="1" name=""/>
        <p:cNvGrpSpPr/>
        <p:nvPr/>
      </p:nvGrpSpPr>
      <p:grpSpPr>
        <a:xfrm>
          <a:off x="0" y="0"/>
          <a:ext cx="0" cy="0"/>
          <a:chOff x="0" y="0"/>
          <a:chExt cx="0" cy="0"/>
        </a:xfrm>
      </p:grpSpPr>
      <p:pic>
        <p:nvPicPr>
          <p:cNvPr id="6" name="__PPT_Linear_Red_Cov_FINAL-01.png" descr="/Volumes/WorkDrive/___CLARK/___All_Jobs/__BRANDING/___2015/__Rollout/Rollout_PPT/__PPT_Linear_Red_Cov_FINAL-01.pn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304800" y="-141494"/>
            <a:ext cx="12801600" cy="6990548"/>
          </a:xfrm>
          <a:prstGeom prst="rect">
            <a:avLst/>
          </a:prstGeom>
        </p:spPr>
      </p:pic>
      <p:sp>
        <p:nvSpPr>
          <p:cNvPr id="11" name="Title 1"/>
          <p:cNvSpPr>
            <a:spLocks noGrp="1"/>
          </p:cNvSpPr>
          <p:nvPr>
            <p:ph type="ctrTitle" hasCustomPrompt="1"/>
          </p:nvPr>
        </p:nvSpPr>
        <p:spPr>
          <a:xfrm>
            <a:off x="632178" y="2"/>
            <a:ext cx="10967156" cy="1822528"/>
          </a:xfrm>
        </p:spPr>
        <p:txBody>
          <a:bodyPr lIns="0" tIns="228600" rIns="0" bIns="0" anchor="b" anchorCtr="0">
            <a:noAutofit/>
          </a:bodyPr>
          <a:lstStyle>
            <a:lvl1pPr algn="ctr">
              <a:lnSpc>
                <a:spcPts val="4600"/>
              </a:lnSpc>
              <a:spcAft>
                <a:spcPts val="0"/>
              </a:spcAft>
              <a:defRPr sz="4000" cap="all" spc="170" baseline="0">
                <a:solidFill>
                  <a:schemeClr val="bg1"/>
                </a:solidFill>
              </a:defRPr>
            </a:lvl1pPr>
          </a:lstStyle>
          <a:p>
            <a:r>
              <a:rPr lang="en-US" dirty="0"/>
              <a:t>Click to edit title slide</a:t>
            </a:r>
          </a:p>
        </p:txBody>
      </p:sp>
      <p:sp>
        <p:nvSpPr>
          <p:cNvPr id="4" name="Text Placeholder 2"/>
          <p:cNvSpPr>
            <a:spLocks noGrp="1"/>
          </p:cNvSpPr>
          <p:nvPr>
            <p:ph type="body" sz="quarter" idx="10" hasCustomPrompt="1"/>
          </p:nvPr>
        </p:nvSpPr>
        <p:spPr>
          <a:xfrm>
            <a:off x="590943" y="1328510"/>
            <a:ext cx="11026832" cy="952592"/>
          </a:xfrm>
          <a:prstGeom prst="rect">
            <a:avLst/>
          </a:prstGeom>
        </p:spPr>
        <p:txBody>
          <a:bodyPr anchor="b" anchorCtr="0"/>
          <a:lstStyle>
            <a:lvl1pPr marL="0" indent="0" algn="ctr">
              <a:buClr>
                <a:srgbClr val="C50B26"/>
              </a:buClr>
              <a:buSzPct val="115000"/>
              <a:buFontTx/>
              <a:buNone/>
              <a:defRPr/>
            </a:lvl1pPr>
          </a:lstStyle>
          <a:p>
            <a:r>
              <a:rPr lang="en-US" dirty="0"/>
              <a:t>Click to edit date</a:t>
            </a:r>
          </a:p>
        </p:txBody>
      </p:sp>
    </p:spTree>
    <p:extLst>
      <p:ext uri="{BB962C8B-B14F-4D97-AF65-F5344CB8AC3E}">
        <p14:creationId xmlns:p14="http://schemas.microsoft.com/office/powerpoint/2010/main" val="1411356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accent1"/>
                </a:solidFill>
              </a:defRPr>
            </a:lvl1pPr>
          </a:lstStyle>
          <a:p>
            <a:r>
              <a:rPr lang="en-US" dirty="0"/>
              <a:t>Use This for Text Slides</a:t>
            </a:r>
          </a:p>
        </p:txBody>
      </p:sp>
      <p:sp>
        <p:nvSpPr>
          <p:cNvPr id="3" name="Content Placeholder 2"/>
          <p:cNvSpPr>
            <a:spLocks noGrp="1"/>
          </p:cNvSpPr>
          <p:nvPr>
            <p:ph idx="1" hasCustomPrompt="1"/>
          </p:nvPr>
        </p:nvSpPr>
        <p:spPr>
          <a:xfrm>
            <a:off x="609600" y="1582615"/>
            <a:ext cx="10972800" cy="4543548"/>
          </a:xfrm>
          <a:prstGeom prst="rect">
            <a:avLst/>
          </a:prstGeom>
        </p:spPr>
        <p:txBody>
          <a:bodyPr/>
          <a:lstStyle>
            <a:lvl1pPr marL="228600" indent="-228600">
              <a:buClr>
                <a:schemeClr val="accent1"/>
              </a:buClr>
              <a:buSzPct val="110000"/>
              <a:buFont typeface="Arial" pitchFamily="34" charset="0"/>
              <a:buChar char="•"/>
              <a:defRPr/>
            </a:lvl1pPr>
            <a:lvl2pPr marL="457200" indent="-228600">
              <a:buClr>
                <a:schemeClr val="accent1"/>
              </a:buClr>
              <a:buFont typeface="Arial" pitchFamily="34" charset="0"/>
              <a:buChar char="•"/>
              <a:defRPr sz="2400"/>
            </a:lvl2pPr>
            <a:lvl3pPr marL="685800" indent="-228600">
              <a:buClr>
                <a:schemeClr val="accent1"/>
              </a:buClr>
              <a:buSzPct val="110000"/>
              <a:buFont typeface="Arial" pitchFamily="34" charset="0"/>
              <a:buChar char="•"/>
              <a:defRPr sz="2200">
                <a:solidFill>
                  <a:schemeClr val="tx1">
                    <a:lumMod val="50000"/>
                    <a:lumOff val="50000"/>
                  </a:schemeClr>
                </a:solidFill>
              </a:defRPr>
            </a:lvl3pPr>
            <a:lvl4pPr>
              <a:buClr>
                <a:srgbClr val="CC3333"/>
              </a:buClr>
              <a:defRPr/>
            </a:lvl4pPr>
          </a:lstStyle>
          <a:p>
            <a:pPr lvl="0"/>
            <a:r>
              <a:rPr lang="en-US" dirty="0"/>
              <a:t>First level in sentence case</a:t>
            </a:r>
          </a:p>
          <a:p>
            <a:pPr lvl="1"/>
            <a:r>
              <a:rPr lang="en-US" dirty="0"/>
              <a:t>Second level</a:t>
            </a:r>
          </a:p>
          <a:p>
            <a:pPr lvl="2"/>
            <a:r>
              <a:rPr lang="en-US" dirty="0"/>
              <a:t>Third level</a:t>
            </a:r>
          </a:p>
        </p:txBody>
      </p:sp>
      <p:sp>
        <p:nvSpPr>
          <p:cNvPr id="8" name="Footer Placeholder 1"/>
          <p:cNvSpPr>
            <a:spLocks noGrp="1"/>
          </p:cNvSpPr>
          <p:nvPr>
            <p:ph type="ftr" sz="quarter" idx="3"/>
          </p:nvPr>
        </p:nvSpPr>
        <p:spPr>
          <a:xfrm>
            <a:off x="4185064" y="6370949"/>
            <a:ext cx="3860800" cy="365125"/>
          </a:xfrm>
          <a:prstGeom prst="rect">
            <a:avLst/>
          </a:prstGeom>
        </p:spPr>
        <p:txBody>
          <a:bodyPr vert="horz" lIns="0" tIns="0" rIns="0" bIns="0" rtlCol="0" anchor="ctr" anchorCtr="0"/>
          <a:lstStyle>
            <a:lvl1pPr algn="ctr">
              <a:defRPr sz="800">
                <a:solidFill>
                  <a:srgbClr val="FFFFFF"/>
                </a:solidFill>
                <a:latin typeface="Arila"/>
                <a:cs typeface="Arila"/>
              </a:defRPr>
            </a:lvl1pPr>
          </a:lstStyle>
          <a:p>
            <a:r>
              <a:rPr lang="en-US" dirty="0"/>
              <a:t>Presentation Title</a:t>
            </a:r>
          </a:p>
        </p:txBody>
      </p:sp>
      <p:sp>
        <p:nvSpPr>
          <p:cNvPr id="9" name="Date Placeholder 3"/>
          <p:cNvSpPr>
            <a:spLocks noGrp="1"/>
          </p:cNvSpPr>
          <p:nvPr>
            <p:ph type="dt" sz="half" idx="2"/>
          </p:nvPr>
        </p:nvSpPr>
        <p:spPr>
          <a:xfrm>
            <a:off x="629064" y="6370949"/>
            <a:ext cx="2844800" cy="365125"/>
          </a:xfrm>
          <a:prstGeom prst="rect">
            <a:avLst/>
          </a:prstGeom>
        </p:spPr>
        <p:txBody>
          <a:bodyPr vert="horz" lIns="0" tIns="0" rIns="0" bIns="0" rtlCol="0" anchor="ctr" anchorCtr="0"/>
          <a:lstStyle>
            <a:lvl1pPr algn="l">
              <a:defRPr sz="800">
                <a:solidFill>
                  <a:srgbClr val="FFFFFF"/>
                </a:solidFill>
                <a:latin typeface="Arial"/>
                <a:cs typeface="Arial"/>
              </a:defRPr>
            </a:lvl1pPr>
          </a:lstStyle>
          <a:p>
            <a:r>
              <a:rPr lang="en-US" dirty="0"/>
              <a:t>Date</a:t>
            </a:r>
          </a:p>
        </p:txBody>
      </p:sp>
      <p:sp>
        <p:nvSpPr>
          <p:cNvPr id="10" name="Slide Number Placeholder 7"/>
          <p:cNvSpPr>
            <a:spLocks noGrp="1"/>
          </p:cNvSpPr>
          <p:nvPr>
            <p:ph type="sldNum" sz="quarter" idx="4"/>
          </p:nvPr>
        </p:nvSpPr>
        <p:spPr>
          <a:xfrm>
            <a:off x="8757064" y="6370949"/>
            <a:ext cx="2844800" cy="365125"/>
          </a:xfrm>
          <a:prstGeom prst="rect">
            <a:avLst/>
          </a:prstGeom>
        </p:spPr>
        <p:txBody>
          <a:bodyPr vert="horz" lIns="0" tIns="0" rIns="0" bIns="0" rtlCol="0" anchor="ctr" anchorCtr="0"/>
          <a:lstStyle>
            <a:lvl1pPr algn="r">
              <a:defRPr sz="800">
                <a:solidFill>
                  <a:srgbClr val="FFFFFF"/>
                </a:solidFill>
                <a:latin typeface="Arial"/>
                <a:cs typeface="Arial"/>
              </a:defRPr>
            </a:lvl1pPr>
          </a:lstStyle>
          <a:p>
            <a:fld id="{9257DAD1-48AB-8A4C-A054-135C0212BAAD}" type="slidenum">
              <a:rPr lang="en-US" smtClean="0"/>
              <a:pPr/>
              <a:t>‹#›</a:t>
            </a:fld>
            <a:endParaRPr lang="en-US" dirty="0"/>
          </a:p>
        </p:txBody>
      </p:sp>
    </p:spTree>
    <p:extLst>
      <p:ext uri="{BB962C8B-B14F-4D97-AF65-F5344CB8AC3E}">
        <p14:creationId xmlns:p14="http://schemas.microsoft.com/office/powerpoint/2010/main" val="322899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accent1"/>
                </a:solidFill>
              </a:defRPr>
            </a:lvl1pPr>
          </a:lstStyle>
          <a:p>
            <a:r>
              <a:rPr lang="en-US" dirty="0"/>
              <a:t>Use This For Two-Column Text Slides</a:t>
            </a:r>
          </a:p>
        </p:txBody>
      </p:sp>
      <p:sp>
        <p:nvSpPr>
          <p:cNvPr id="3" name="Content Placeholder 2"/>
          <p:cNvSpPr>
            <a:spLocks noGrp="1"/>
          </p:cNvSpPr>
          <p:nvPr>
            <p:ph idx="1" hasCustomPrompt="1"/>
          </p:nvPr>
        </p:nvSpPr>
        <p:spPr>
          <a:xfrm>
            <a:off x="609600" y="1635369"/>
            <a:ext cx="5080000" cy="4490794"/>
          </a:xfrm>
          <a:prstGeom prst="rect">
            <a:avLst/>
          </a:prstGeom>
        </p:spPr>
        <p:txBody>
          <a:bodyPr/>
          <a:lstStyle>
            <a:lvl1pPr marL="228600" indent="-228600">
              <a:buClr>
                <a:schemeClr val="accent1"/>
              </a:buClr>
              <a:buSzPct val="110000"/>
              <a:buFont typeface="Arial" pitchFamily="34" charset="0"/>
              <a:buChar char="•"/>
              <a:defRPr/>
            </a:lvl1pPr>
            <a:lvl2pPr marL="457200" indent="-228600">
              <a:buClr>
                <a:schemeClr val="accent1"/>
              </a:buClr>
              <a:buFont typeface="Arial" pitchFamily="34" charset="0"/>
              <a:buChar char="•"/>
              <a:defRPr sz="2400"/>
            </a:lvl2pPr>
            <a:lvl3pPr marL="685800" indent="-228600">
              <a:buClr>
                <a:schemeClr val="accent1"/>
              </a:buClr>
              <a:buSzPct val="110000"/>
              <a:buFont typeface="Arial" pitchFamily="34" charset="0"/>
              <a:buChar char="•"/>
              <a:defRPr sz="2200">
                <a:solidFill>
                  <a:schemeClr val="tx1">
                    <a:lumMod val="50000"/>
                    <a:lumOff val="50000"/>
                  </a:schemeClr>
                </a:solidFill>
              </a:defRPr>
            </a:lvl3pPr>
            <a:lvl4pPr>
              <a:buClr>
                <a:srgbClr val="CC3333"/>
              </a:buClr>
              <a:defRPr/>
            </a:lvl4pPr>
          </a:lstStyle>
          <a:p>
            <a:pPr lvl="0"/>
            <a:r>
              <a:rPr lang="en-US" dirty="0"/>
              <a:t>First level in sentence case</a:t>
            </a:r>
          </a:p>
          <a:p>
            <a:pPr lvl="1"/>
            <a:r>
              <a:rPr lang="en-US" dirty="0"/>
              <a:t>Second level</a:t>
            </a:r>
          </a:p>
          <a:p>
            <a:pPr lvl="2"/>
            <a:r>
              <a:rPr lang="en-US" dirty="0"/>
              <a:t>Third level</a:t>
            </a:r>
          </a:p>
        </p:txBody>
      </p:sp>
      <p:sp>
        <p:nvSpPr>
          <p:cNvPr id="5" name="Content Placeholder 2"/>
          <p:cNvSpPr>
            <a:spLocks noGrp="1"/>
          </p:cNvSpPr>
          <p:nvPr>
            <p:ph idx="11" hasCustomPrompt="1"/>
          </p:nvPr>
        </p:nvSpPr>
        <p:spPr>
          <a:xfrm>
            <a:off x="6423377" y="1635363"/>
            <a:ext cx="5080000" cy="4490794"/>
          </a:xfrm>
          <a:prstGeom prst="rect">
            <a:avLst/>
          </a:prstGeom>
        </p:spPr>
        <p:txBody>
          <a:bodyPr/>
          <a:lstStyle>
            <a:lvl1pPr marL="228600" indent="-228600">
              <a:buClr>
                <a:schemeClr val="accent1"/>
              </a:buClr>
              <a:buSzPct val="110000"/>
              <a:buFont typeface="Arial" pitchFamily="34" charset="0"/>
              <a:buChar char="•"/>
              <a:defRPr/>
            </a:lvl1pPr>
            <a:lvl2pPr marL="457200" indent="-228600">
              <a:buClr>
                <a:schemeClr val="accent1"/>
              </a:buClr>
              <a:buFont typeface="Arial" pitchFamily="34" charset="0"/>
              <a:buChar char="•"/>
              <a:defRPr sz="2400"/>
            </a:lvl2pPr>
            <a:lvl3pPr marL="693738" indent="-236538">
              <a:buClr>
                <a:schemeClr val="accent1"/>
              </a:buClr>
              <a:buSzPct val="110000"/>
              <a:buFont typeface="Arial" pitchFamily="34" charset="0"/>
              <a:buChar char="•"/>
              <a:defRPr sz="2200">
                <a:solidFill>
                  <a:schemeClr val="tx1">
                    <a:lumMod val="50000"/>
                    <a:lumOff val="50000"/>
                  </a:schemeClr>
                </a:solidFill>
              </a:defRPr>
            </a:lvl3pPr>
            <a:lvl4pPr>
              <a:buClr>
                <a:srgbClr val="CC3333"/>
              </a:buClr>
              <a:defRPr/>
            </a:lvl4pPr>
          </a:lstStyle>
          <a:p>
            <a:pPr lvl="0"/>
            <a:r>
              <a:rPr lang="en-US" dirty="0"/>
              <a:t>First level in sentence case</a:t>
            </a:r>
          </a:p>
          <a:p>
            <a:pPr lvl="1"/>
            <a:r>
              <a:rPr lang="en-US" dirty="0"/>
              <a:t>Second level</a:t>
            </a:r>
          </a:p>
          <a:p>
            <a:pPr lvl="2"/>
            <a:r>
              <a:rPr lang="en-US" dirty="0"/>
              <a:t>Third level</a:t>
            </a:r>
          </a:p>
        </p:txBody>
      </p:sp>
      <p:sp>
        <p:nvSpPr>
          <p:cNvPr id="6" name="Footer Placeholder 1"/>
          <p:cNvSpPr>
            <a:spLocks noGrp="1"/>
          </p:cNvSpPr>
          <p:nvPr>
            <p:ph type="ftr" sz="quarter" idx="3"/>
          </p:nvPr>
        </p:nvSpPr>
        <p:spPr>
          <a:xfrm>
            <a:off x="4185064" y="6370949"/>
            <a:ext cx="3860800" cy="365125"/>
          </a:xfrm>
          <a:prstGeom prst="rect">
            <a:avLst/>
          </a:prstGeom>
        </p:spPr>
        <p:txBody>
          <a:bodyPr vert="horz" lIns="0" tIns="0" rIns="0" bIns="0" rtlCol="0" anchor="ctr" anchorCtr="0"/>
          <a:lstStyle>
            <a:lvl1pPr algn="ctr">
              <a:defRPr sz="800">
                <a:solidFill>
                  <a:srgbClr val="FFFFFF"/>
                </a:solidFill>
                <a:latin typeface="Arila"/>
                <a:cs typeface="Arila"/>
              </a:defRPr>
            </a:lvl1pPr>
          </a:lstStyle>
          <a:p>
            <a:r>
              <a:rPr lang="en-US" dirty="0"/>
              <a:t>Presentation Title</a:t>
            </a:r>
          </a:p>
        </p:txBody>
      </p:sp>
      <p:sp>
        <p:nvSpPr>
          <p:cNvPr id="7" name="Date Placeholder 3"/>
          <p:cNvSpPr>
            <a:spLocks noGrp="1"/>
          </p:cNvSpPr>
          <p:nvPr>
            <p:ph type="dt" sz="half" idx="2"/>
          </p:nvPr>
        </p:nvSpPr>
        <p:spPr>
          <a:xfrm>
            <a:off x="629064" y="6370949"/>
            <a:ext cx="2844800" cy="365125"/>
          </a:xfrm>
          <a:prstGeom prst="rect">
            <a:avLst/>
          </a:prstGeom>
        </p:spPr>
        <p:txBody>
          <a:bodyPr vert="horz" lIns="0" tIns="0" rIns="0" bIns="0" rtlCol="0" anchor="ctr" anchorCtr="0"/>
          <a:lstStyle>
            <a:lvl1pPr algn="l">
              <a:defRPr sz="800">
                <a:solidFill>
                  <a:srgbClr val="FFFFFF"/>
                </a:solidFill>
                <a:latin typeface="Arial"/>
                <a:cs typeface="Arial"/>
              </a:defRPr>
            </a:lvl1pPr>
          </a:lstStyle>
          <a:p>
            <a:r>
              <a:rPr lang="en-US" dirty="0"/>
              <a:t>Date</a:t>
            </a:r>
          </a:p>
        </p:txBody>
      </p:sp>
      <p:sp>
        <p:nvSpPr>
          <p:cNvPr id="8" name="Slide Number Placeholder 7"/>
          <p:cNvSpPr>
            <a:spLocks noGrp="1"/>
          </p:cNvSpPr>
          <p:nvPr>
            <p:ph type="sldNum" sz="quarter" idx="4"/>
          </p:nvPr>
        </p:nvSpPr>
        <p:spPr>
          <a:xfrm>
            <a:off x="8757064" y="6370949"/>
            <a:ext cx="2844800" cy="365125"/>
          </a:xfrm>
          <a:prstGeom prst="rect">
            <a:avLst/>
          </a:prstGeom>
        </p:spPr>
        <p:txBody>
          <a:bodyPr vert="horz" lIns="0" tIns="0" rIns="0" bIns="0" rtlCol="0" anchor="ctr" anchorCtr="0"/>
          <a:lstStyle>
            <a:lvl1pPr algn="r">
              <a:defRPr sz="800">
                <a:solidFill>
                  <a:srgbClr val="FFFFFF"/>
                </a:solidFill>
                <a:latin typeface="Arial"/>
                <a:cs typeface="Arial"/>
              </a:defRPr>
            </a:lvl1pPr>
          </a:lstStyle>
          <a:p>
            <a:fld id="{9257DAD1-48AB-8A4C-A054-135C0212BAAD}" type="slidenum">
              <a:rPr lang="en-US" smtClean="0"/>
              <a:pPr/>
              <a:t>‹#›</a:t>
            </a:fld>
            <a:endParaRPr lang="en-US" dirty="0"/>
          </a:p>
        </p:txBody>
      </p:sp>
    </p:spTree>
    <p:extLst>
      <p:ext uri="{BB962C8B-B14F-4D97-AF65-F5344CB8AC3E}">
        <p14:creationId xmlns:p14="http://schemas.microsoft.com/office/powerpoint/2010/main" val="1986960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lin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accent1"/>
                </a:solidFill>
              </a:defRPr>
            </a:lvl1pPr>
          </a:lstStyle>
          <a:p>
            <a:r>
              <a:rPr lang="en-US" dirty="0"/>
              <a:t>Use This for Headline </a:t>
            </a:r>
            <a:br>
              <a:rPr lang="en-US" dirty="0"/>
            </a:br>
            <a:r>
              <a:rPr lang="en-US" dirty="0"/>
              <a:t>with Graphic-only Slide</a:t>
            </a:r>
          </a:p>
        </p:txBody>
      </p:sp>
      <p:sp>
        <p:nvSpPr>
          <p:cNvPr id="3" name="Footer Placeholder 2"/>
          <p:cNvSpPr>
            <a:spLocks noGrp="1"/>
          </p:cNvSpPr>
          <p:nvPr>
            <p:ph type="ftr" sz="quarter" idx="10"/>
          </p:nvPr>
        </p:nvSpPr>
        <p:spPr/>
        <p:txBody>
          <a:bodyPr/>
          <a:lstStyle/>
          <a:p>
            <a:r>
              <a:rPr lang="en-US"/>
              <a:t>Presentation Title</a:t>
            </a:r>
            <a:endParaRPr lang="en-US" dirty="0"/>
          </a:p>
        </p:txBody>
      </p:sp>
      <p:sp>
        <p:nvSpPr>
          <p:cNvPr id="4" name="Date Placeholder 3"/>
          <p:cNvSpPr>
            <a:spLocks noGrp="1"/>
          </p:cNvSpPr>
          <p:nvPr>
            <p:ph type="dt" sz="half" idx="11"/>
          </p:nvPr>
        </p:nvSpPr>
        <p:spPr/>
        <p:txBody>
          <a:bodyPr/>
          <a:lstStyle/>
          <a:p>
            <a:r>
              <a:rPr lang="en-US"/>
              <a:t>Date</a:t>
            </a:r>
            <a:endParaRPr lang="en-US" dirty="0"/>
          </a:p>
        </p:txBody>
      </p:sp>
      <p:sp>
        <p:nvSpPr>
          <p:cNvPr id="5" name="Slide Number Placeholder 4"/>
          <p:cNvSpPr>
            <a:spLocks noGrp="1"/>
          </p:cNvSpPr>
          <p:nvPr>
            <p:ph type="sldNum" sz="quarter" idx="12"/>
          </p:nvPr>
        </p:nvSpPr>
        <p:spPr/>
        <p:txBody>
          <a:bodyPr/>
          <a:lstStyle/>
          <a:p>
            <a:fld id="{9257DAD1-48AB-8A4C-A054-135C0212BAAD}" type="slidenum">
              <a:rPr lang="en-US" smtClean="0"/>
              <a:pPr/>
              <a:t>‹#›</a:t>
            </a:fld>
            <a:endParaRPr lang="en-US" dirty="0"/>
          </a:p>
        </p:txBody>
      </p:sp>
    </p:spTree>
    <p:extLst>
      <p:ext uri="{BB962C8B-B14F-4D97-AF65-F5344CB8AC3E}">
        <p14:creationId xmlns:p14="http://schemas.microsoft.com/office/powerpoint/2010/main" val="3857811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Presentation Title</a:t>
            </a:r>
            <a:endParaRPr lang="en-US" dirty="0"/>
          </a:p>
        </p:txBody>
      </p:sp>
      <p:sp>
        <p:nvSpPr>
          <p:cNvPr id="4" name="Date Placeholder 3"/>
          <p:cNvSpPr>
            <a:spLocks noGrp="1"/>
          </p:cNvSpPr>
          <p:nvPr>
            <p:ph type="dt" sz="half" idx="11"/>
          </p:nvPr>
        </p:nvSpPr>
        <p:spPr/>
        <p:txBody>
          <a:bodyPr/>
          <a:lstStyle/>
          <a:p>
            <a:r>
              <a:rPr lang="en-US"/>
              <a:t>Date</a:t>
            </a:r>
            <a:endParaRPr lang="en-US" dirty="0"/>
          </a:p>
        </p:txBody>
      </p:sp>
      <p:sp>
        <p:nvSpPr>
          <p:cNvPr id="5" name="Slide Number Placeholder 4"/>
          <p:cNvSpPr>
            <a:spLocks noGrp="1"/>
          </p:cNvSpPr>
          <p:nvPr>
            <p:ph type="sldNum" sz="quarter" idx="12"/>
          </p:nvPr>
        </p:nvSpPr>
        <p:spPr/>
        <p:txBody>
          <a:bodyPr/>
          <a:lstStyle/>
          <a:p>
            <a:fld id="{9257DAD1-48AB-8A4C-A054-135C0212BAAD}" type="slidenum">
              <a:rPr lang="en-US" smtClean="0"/>
              <a:pPr/>
              <a:t>‹#›</a:t>
            </a:fld>
            <a:endParaRPr lang="en-US" dirty="0"/>
          </a:p>
        </p:txBody>
      </p:sp>
    </p:spTree>
    <p:extLst>
      <p:ext uri="{BB962C8B-B14F-4D97-AF65-F5344CB8AC3E}">
        <p14:creationId xmlns:p14="http://schemas.microsoft.com/office/powerpoint/2010/main" val="3870729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Title Slide">
    <p:bg>
      <p:bgPr>
        <a:solidFill>
          <a:schemeClr val="bg1"/>
        </a:solidFill>
        <a:effectLst/>
      </p:bgPr>
    </p:bg>
    <p:spTree>
      <p:nvGrpSpPr>
        <p:cNvPr id="1" name=""/>
        <p:cNvGrpSpPr/>
        <p:nvPr/>
      </p:nvGrpSpPr>
      <p:grpSpPr>
        <a:xfrm>
          <a:off x="0" y="0"/>
          <a:ext cx="0" cy="0"/>
          <a:chOff x="0" y="0"/>
          <a:chExt cx="0" cy="0"/>
        </a:xfrm>
      </p:grpSpPr>
      <p:pic>
        <p:nvPicPr>
          <p:cNvPr id="3" name="__PPT_Linear_RED_DIVIDER_KO_2-01.png" descr="/Volumes/WorkDrive/___CLARK/___All_Jobs/__BRANDING/___2015/__Rollout/Rollout_PPT/__PPT_Linear_RED_DIVIDER_KO_2-01.pn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4020252"/>
            <a:ext cx="12192000" cy="3308658"/>
          </a:xfrm>
          <a:prstGeom prst="rect">
            <a:avLst/>
          </a:prstGeom>
        </p:spPr>
      </p:pic>
      <p:sp>
        <p:nvSpPr>
          <p:cNvPr id="2" name="Title 1"/>
          <p:cNvSpPr>
            <a:spLocks noGrp="1"/>
          </p:cNvSpPr>
          <p:nvPr userDrawn="1">
            <p:ph type="ctrTitle" hasCustomPrompt="1"/>
          </p:nvPr>
        </p:nvSpPr>
        <p:spPr>
          <a:xfrm>
            <a:off x="632178" y="1"/>
            <a:ext cx="10967156" cy="2504508"/>
          </a:xfrm>
        </p:spPr>
        <p:txBody>
          <a:bodyPr lIns="0" tIns="228600" rIns="0" bIns="0" anchor="b" anchorCtr="0">
            <a:noAutofit/>
          </a:bodyPr>
          <a:lstStyle>
            <a:lvl1pPr algn="ctr">
              <a:lnSpc>
                <a:spcPts val="4600"/>
              </a:lnSpc>
              <a:spcAft>
                <a:spcPts val="0"/>
              </a:spcAft>
              <a:defRPr sz="4000" cap="all" spc="170" baseline="0">
                <a:solidFill>
                  <a:schemeClr val="accent1"/>
                </a:solidFill>
              </a:defRPr>
            </a:lvl1pPr>
          </a:lstStyle>
          <a:p>
            <a:r>
              <a:rPr lang="en-US" dirty="0"/>
              <a:t>Use this for section head </a:t>
            </a:r>
            <a:br>
              <a:rPr lang="en-US" dirty="0"/>
            </a:br>
            <a:r>
              <a:rPr lang="en-US" dirty="0"/>
              <a:t>or last slide</a:t>
            </a:r>
          </a:p>
        </p:txBody>
      </p:sp>
      <p:sp>
        <p:nvSpPr>
          <p:cNvPr id="15" name="Text Placeholder 14"/>
          <p:cNvSpPr>
            <a:spLocks noGrp="1"/>
          </p:cNvSpPr>
          <p:nvPr>
            <p:ph type="body" sz="quarter" idx="10" hasCustomPrompt="1"/>
          </p:nvPr>
        </p:nvSpPr>
        <p:spPr>
          <a:xfrm>
            <a:off x="622300" y="5291040"/>
            <a:ext cx="4116917" cy="1547812"/>
          </a:xfrm>
          <a:prstGeom prst="rect">
            <a:avLst/>
          </a:prstGeom>
        </p:spPr>
        <p:txBody>
          <a:bodyPr vert="horz" lIns="0" tIns="0" rIns="0" bIns="0"/>
          <a:lstStyle>
            <a:lvl1pPr marL="0" indent="0">
              <a:spcBef>
                <a:spcPts val="0"/>
              </a:spcBef>
              <a:buNone/>
              <a:defRPr sz="1800">
                <a:solidFill>
                  <a:schemeClr val="bg1"/>
                </a:solidFill>
              </a:defRPr>
            </a:lvl1pPr>
            <a:lvl2pPr marL="285750" indent="0">
              <a:buFont typeface="Arial"/>
              <a:buNone/>
              <a:defRPr sz="1800"/>
            </a:lvl2pPr>
            <a:lvl3pPr marL="287337" indent="0">
              <a:buNone/>
              <a:defRPr sz="1800"/>
            </a:lvl3pPr>
            <a:lvl4pPr marL="511175" indent="0">
              <a:buFont typeface="Arial"/>
              <a:buNone/>
              <a:defRPr sz="1800"/>
            </a:lvl4pPr>
            <a:lvl5pPr marL="522288" indent="0">
              <a:buNone/>
              <a:defRPr sz="1800"/>
            </a:lvl5pPr>
          </a:lstStyle>
          <a:p>
            <a:pPr lvl="0"/>
            <a:r>
              <a:rPr lang="en-US" dirty="0"/>
              <a:t>Click to edit subtitle</a:t>
            </a:r>
          </a:p>
        </p:txBody>
      </p:sp>
    </p:spTree>
    <p:extLst>
      <p:ext uri="{BB962C8B-B14F-4D97-AF65-F5344CB8AC3E}">
        <p14:creationId xmlns:p14="http://schemas.microsoft.com/office/powerpoint/2010/main" val="3942924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file://localhost/Volumes/WorkDrive/___CLARK/___All_Jobs/__BRANDING/___2015/PPT/__BoT_PPT/__BoT_FINAL_PPT_Template_Art/__PPT_Linear_FOOTER_Band-01.png" TargetMode="Externa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file://localhost/Volumes/WorkDrive/___CLARK/___All_Jobs/__BRANDING/___2015/__Rollout/Rollout_PPT/__PPT_Linear_Header_SEAL5-01.png"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__PPT_Linear_Header_SEAL5-01.png" descr="/Volumes/WorkDrive/___CLARK/___All_Jobs/__BRANDING/___2015/__Rollout/Rollout_PPT/__PPT_Linear_Header_SEAL5-01.png"/>
          <p:cNvPicPr>
            <a:picLocks noChangeAspect="1"/>
          </p:cNvPicPr>
          <p:nvPr userDrawn="1"/>
        </p:nvPicPr>
        <p:blipFill>
          <a:blip r:embed="rId8" r:link="rId9">
            <a:extLst>
              <a:ext uri="{28A0092B-C50C-407E-A947-70E740481C1C}">
                <a14:useLocalDpi xmlns:a14="http://schemas.microsoft.com/office/drawing/2010/main" val="0"/>
              </a:ext>
            </a:extLst>
          </a:blip>
          <a:stretch>
            <a:fillRect/>
          </a:stretch>
        </p:blipFill>
        <p:spPr>
          <a:xfrm>
            <a:off x="0" y="1"/>
            <a:ext cx="12192000" cy="1457853"/>
          </a:xfrm>
          <a:prstGeom prst="rect">
            <a:avLst/>
          </a:prstGeom>
        </p:spPr>
      </p:pic>
      <p:sp>
        <p:nvSpPr>
          <p:cNvPr id="1027" name="Title Placeholder 1"/>
          <p:cNvSpPr>
            <a:spLocks noGrp="1"/>
          </p:cNvSpPr>
          <p:nvPr>
            <p:ph type="title"/>
          </p:nvPr>
        </p:nvSpPr>
        <p:spPr bwMode="auto">
          <a:xfrm>
            <a:off x="609600" y="119064"/>
            <a:ext cx="8720667" cy="114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3"/>
          </p:nvPr>
        </p:nvSpPr>
        <p:spPr>
          <a:xfrm>
            <a:off x="4185064" y="6370949"/>
            <a:ext cx="3860800" cy="365125"/>
          </a:xfrm>
          <a:prstGeom prst="rect">
            <a:avLst/>
          </a:prstGeom>
        </p:spPr>
        <p:txBody>
          <a:bodyPr vert="horz" lIns="0" tIns="0" rIns="0" bIns="0" rtlCol="0" anchor="ctr" anchorCtr="0"/>
          <a:lstStyle>
            <a:lvl1pPr algn="ctr">
              <a:defRPr sz="800">
                <a:solidFill>
                  <a:srgbClr val="FFFFFF"/>
                </a:solidFill>
                <a:latin typeface="Arila"/>
                <a:cs typeface="Arila"/>
              </a:defRPr>
            </a:lvl1pPr>
          </a:lstStyle>
          <a:p>
            <a:r>
              <a:rPr lang="en-US" dirty="0"/>
              <a:t>Presentation Title</a:t>
            </a:r>
          </a:p>
        </p:txBody>
      </p:sp>
      <p:sp>
        <p:nvSpPr>
          <p:cNvPr id="4" name="Date Placeholder 3"/>
          <p:cNvSpPr>
            <a:spLocks noGrp="1"/>
          </p:cNvSpPr>
          <p:nvPr>
            <p:ph type="dt" sz="half" idx="2"/>
          </p:nvPr>
        </p:nvSpPr>
        <p:spPr>
          <a:xfrm>
            <a:off x="629064" y="6370949"/>
            <a:ext cx="2844800" cy="365125"/>
          </a:xfrm>
          <a:prstGeom prst="rect">
            <a:avLst/>
          </a:prstGeom>
        </p:spPr>
        <p:txBody>
          <a:bodyPr vert="horz" lIns="0" tIns="0" rIns="0" bIns="0" rtlCol="0" anchor="ctr" anchorCtr="0"/>
          <a:lstStyle>
            <a:lvl1pPr algn="l">
              <a:defRPr sz="800">
                <a:solidFill>
                  <a:srgbClr val="FFFFFF"/>
                </a:solidFill>
                <a:latin typeface="Arial"/>
                <a:cs typeface="Arial"/>
              </a:defRPr>
            </a:lvl1pPr>
          </a:lstStyle>
          <a:p>
            <a:r>
              <a:rPr lang="en-US" dirty="0"/>
              <a:t>Date</a:t>
            </a:r>
          </a:p>
        </p:txBody>
      </p:sp>
      <p:sp>
        <p:nvSpPr>
          <p:cNvPr id="8" name="Slide Number Placeholder 7"/>
          <p:cNvSpPr>
            <a:spLocks noGrp="1"/>
          </p:cNvSpPr>
          <p:nvPr>
            <p:ph type="sldNum" sz="quarter" idx="4"/>
          </p:nvPr>
        </p:nvSpPr>
        <p:spPr>
          <a:xfrm>
            <a:off x="8757064" y="6370949"/>
            <a:ext cx="2844800" cy="365125"/>
          </a:xfrm>
          <a:prstGeom prst="rect">
            <a:avLst/>
          </a:prstGeom>
        </p:spPr>
        <p:txBody>
          <a:bodyPr vert="horz" lIns="0" tIns="0" rIns="0" bIns="0" rtlCol="0" anchor="ctr" anchorCtr="0"/>
          <a:lstStyle>
            <a:lvl1pPr algn="r">
              <a:defRPr sz="800">
                <a:solidFill>
                  <a:srgbClr val="FFFFFF"/>
                </a:solidFill>
                <a:latin typeface="Arial"/>
                <a:cs typeface="Arial"/>
              </a:defRPr>
            </a:lvl1pPr>
          </a:lstStyle>
          <a:p>
            <a:fld id="{9257DAD1-48AB-8A4C-A054-135C0212BAAD}" type="slidenum">
              <a:rPr lang="en-US" smtClean="0"/>
              <a:pPr/>
              <a:t>‹#›</a:t>
            </a:fld>
            <a:endParaRPr lang="en-US" dirty="0"/>
          </a:p>
        </p:txBody>
      </p:sp>
      <p:pic>
        <p:nvPicPr>
          <p:cNvPr id="5" name="__PPT_Linear_FOOTER_Band-01.png" descr="/Volumes/WorkDrive/___CLARK/___All_Jobs/__BRANDING/___2015/PPT/__BoT_PPT/__BoT_FINAL_PPT_Template_Art/__PPT_Linear_FOOTER_Band-01.png"/>
          <p:cNvPicPr>
            <a:picLocks noChangeAspect="1"/>
          </p:cNvPicPr>
          <p:nvPr userDrawn="1"/>
        </p:nvPicPr>
        <p:blipFill rotWithShape="1">
          <a:blip r:embed="rId10" r:link="rId11">
            <a:extLst>
              <a:ext uri="{28A0092B-C50C-407E-A947-70E740481C1C}">
                <a14:useLocalDpi xmlns:a14="http://schemas.microsoft.com/office/drawing/2010/main" val="0"/>
              </a:ext>
            </a:extLst>
          </a:blip>
          <a:srcRect t="8346" b="76300"/>
          <a:stretch>
            <a:fillRect/>
          </a:stretch>
        </p:blipFill>
        <p:spPr>
          <a:xfrm>
            <a:off x="1" y="6350000"/>
            <a:ext cx="12191999" cy="508000"/>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 id="2147483672" r:id="rId2"/>
    <p:sldLayoutId id="2147483678" r:id="rId3"/>
    <p:sldLayoutId id="2147483680" r:id="rId4"/>
    <p:sldLayoutId id="2147483681" r:id="rId5"/>
    <p:sldLayoutId id="2147483679" r:id="rId6"/>
  </p:sldLayoutIdLst>
  <p:hf hdr="0" ftr="0" dt="0"/>
  <p:txStyles>
    <p:titleStyle>
      <a:lvl1pPr algn="l" defTabSz="457200" rtl="0" eaLnBrk="0" fontAlgn="base" hangingPunct="0">
        <a:lnSpc>
          <a:spcPts val="3400"/>
        </a:lnSpc>
        <a:spcBef>
          <a:spcPct val="0"/>
        </a:spcBef>
        <a:spcAft>
          <a:spcPct val="0"/>
        </a:spcAft>
        <a:defRPr sz="3200" kern="1200">
          <a:solidFill>
            <a:schemeClr val="accent1"/>
          </a:solidFill>
          <a:latin typeface="+mj-lt"/>
          <a:ea typeface="ＭＳ Ｐゴシック" pitchFamily="-107" charset="-128"/>
          <a:cs typeface="ＭＳ Ｐゴシック" pitchFamily="-107" charset="-128"/>
        </a:defRPr>
      </a:lvl1pPr>
      <a:lvl2pPr algn="l" defTabSz="457200" rtl="0" eaLnBrk="0" fontAlgn="base" hangingPunct="0">
        <a:spcBef>
          <a:spcPct val="0"/>
        </a:spcBef>
        <a:spcAft>
          <a:spcPct val="0"/>
        </a:spcAft>
        <a:defRPr sz="3200">
          <a:solidFill>
            <a:schemeClr val="bg1"/>
          </a:solidFill>
          <a:latin typeface="Calibri" pitchFamily="-107" charset="0"/>
          <a:ea typeface="ＭＳ Ｐゴシック" pitchFamily="-107" charset="-128"/>
          <a:cs typeface="ＭＳ Ｐゴシック" pitchFamily="-107" charset="-128"/>
        </a:defRPr>
      </a:lvl2pPr>
      <a:lvl3pPr algn="l" defTabSz="457200" rtl="0" eaLnBrk="0" fontAlgn="base" hangingPunct="0">
        <a:spcBef>
          <a:spcPct val="0"/>
        </a:spcBef>
        <a:spcAft>
          <a:spcPct val="0"/>
        </a:spcAft>
        <a:defRPr sz="3200">
          <a:solidFill>
            <a:schemeClr val="bg1"/>
          </a:solidFill>
          <a:latin typeface="Calibri" pitchFamily="-107" charset="0"/>
          <a:ea typeface="ＭＳ Ｐゴシック" pitchFamily="-107" charset="-128"/>
          <a:cs typeface="ＭＳ Ｐゴシック" pitchFamily="-107" charset="-128"/>
        </a:defRPr>
      </a:lvl3pPr>
      <a:lvl4pPr algn="l" defTabSz="457200" rtl="0" eaLnBrk="0" fontAlgn="base" hangingPunct="0">
        <a:spcBef>
          <a:spcPct val="0"/>
        </a:spcBef>
        <a:spcAft>
          <a:spcPct val="0"/>
        </a:spcAft>
        <a:defRPr sz="3200">
          <a:solidFill>
            <a:schemeClr val="bg1"/>
          </a:solidFill>
          <a:latin typeface="Calibri" pitchFamily="-107" charset="0"/>
          <a:ea typeface="ＭＳ Ｐゴシック" pitchFamily="-107" charset="-128"/>
          <a:cs typeface="ＭＳ Ｐゴシック" pitchFamily="-107" charset="-128"/>
        </a:defRPr>
      </a:lvl4pPr>
      <a:lvl5pPr algn="l" defTabSz="457200" rtl="0" eaLnBrk="0" fontAlgn="base" hangingPunct="0">
        <a:spcBef>
          <a:spcPct val="0"/>
        </a:spcBef>
        <a:spcAft>
          <a:spcPct val="0"/>
        </a:spcAft>
        <a:defRPr sz="3200">
          <a:solidFill>
            <a:schemeClr val="bg1"/>
          </a:solidFill>
          <a:latin typeface="Calibri" pitchFamily="-107" charset="0"/>
          <a:ea typeface="ＭＳ Ｐゴシック" pitchFamily="-107" charset="-128"/>
          <a:cs typeface="ＭＳ Ｐゴシック" pitchFamily="-107" charset="-128"/>
        </a:defRPr>
      </a:lvl5pPr>
      <a:lvl6pPr marL="457200" algn="l" defTabSz="457200" rtl="0" fontAlgn="base">
        <a:spcBef>
          <a:spcPct val="0"/>
        </a:spcBef>
        <a:spcAft>
          <a:spcPct val="0"/>
        </a:spcAft>
        <a:defRPr sz="3200" b="1">
          <a:solidFill>
            <a:srgbClr val="CC3333"/>
          </a:solidFill>
          <a:latin typeface="Calibri" pitchFamily="-107" charset="0"/>
          <a:ea typeface="ＭＳ Ｐゴシック" pitchFamily="-107" charset="-128"/>
          <a:cs typeface="ＭＳ Ｐゴシック" pitchFamily="-107" charset="-128"/>
        </a:defRPr>
      </a:lvl6pPr>
      <a:lvl7pPr marL="914400" algn="l" defTabSz="457200" rtl="0" fontAlgn="base">
        <a:spcBef>
          <a:spcPct val="0"/>
        </a:spcBef>
        <a:spcAft>
          <a:spcPct val="0"/>
        </a:spcAft>
        <a:defRPr sz="3200" b="1">
          <a:solidFill>
            <a:srgbClr val="CC3333"/>
          </a:solidFill>
          <a:latin typeface="Calibri" pitchFamily="-107" charset="0"/>
          <a:ea typeface="ＭＳ Ｐゴシック" pitchFamily="-107" charset="-128"/>
          <a:cs typeface="ＭＳ Ｐゴシック" pitchFamily="-107" charset="-128"/>
        </a:defRPr>
      </a:lvl7pPr>
      <a:lvl8pPr marL="1371600" algn="l" defTabSz="457200" rtl="0" fontAlgn="base">
        <a:spcBef>
          <a:spcPct val="0"/>
        </a:spcBef>
        <a:spcAft>
          <a:spcPct val="0"/>
        </a:spcAft>
        <a:defRPr sz="3200" b="1">
          <a:solidFill>
            <a:srgbClr val="CC3333"/>
          </a:solidFill>
          <a:latin typeface="Calibri" pitchFamily="-107" charset="0"/>
          <a:ea typeface="ＭＳ Ｐゴシック" pitchFamily="-107" charset="-128"/>
          <a:cs typeface="ＭＳ Ｐゴシック" pitchFamily="-107" charset="-128"/>
        </a:defRPr>
      </a:lvl8pPr>
      <a:lvl9pPr marL="1828800" algn="l" defTabSz="457200" rtl="0" fontAlgn="base">
        <a:spcBef>
          <a:spcPct val="0"/>
        </a:spcBef>
        <a:spcAft>
          <a:spcPct val="0"/>
        </a:spcAft>
        <a:defRPr sz="3200" b="1">
          <a:solidFill>
            <a:srgbClr val="CC3333"/>
          </a:solidFill>
          <a:latin typeface="Calibri" pitchFamily="-107" charset="0"/>
          <a:ea typeface="ＭＳ Ｐゴシック" pitchFamily="-107" charset="-128"/>
          <a:cs typeface="ＭＳ Ｐゴシック" pitchFamily="-107" charset="-128"/>
        </a:defRPr>
      </a:lvl9pPr>
    </p:titleStyle>
    <p:bodyStyle>
      <a:lvl1pPr marL="285750" indent="-285750" algn="l" defTabSz="457200" rtl="0" eaLnBrk="0" fontAlgn="base" hangingPunct="0">
        <a:spcBef>
          <a:spcPct val="20000"/>
        </a:spcBef>
        <a:spcAft>
          <a:spcPct val="0"/>
        </a:spcAft>
        <a:buClr>
          <a:srgbClr val="00895F"/>
        </a:buClr>
        <a:buFont typeface="Lucida Grande CE" charset="0"/>
        <a:buChar char="&gt;"/>
        <a:defRPr sz="2400" kern="1200">
          <a:solidFill>
            <a:schemeClr val="tx1"/>
          </a:solidFill>
          <a:latin typeface="+mn-lt"/>
          <a:ea typeface="ＭＳ Ｐゴシック" pitchFamily="-107" charset="-128"/>
          <a:cs typeface="ＭＳ Ｐゴシック" pitchFamily="-107" charset="-128"/>
        </a:defRPr>
      </a:lvl1pPr>
      <a:lvl2pPr marL="285750" indent="171450" algn="l" defTabSz="457200" rtl="0" eaLnBrk="0" fontAlgn="base" hangingPunct="0">
        <a:spcBef>
          <a:spcPct val="20000"/>
        </a:spcBef>
        <a:spcAft>
          <a:spcPct val="0"/>
        </a:spcAft>
        <a:buFont typeface="Arial" charset="0"/>
        <a:defRPr sz="2000" kern="1200">
          <a:solidFill>
            <a:srgbClr val="767878"/>
          </a:solidFill>
          <a:latin typeface="+mn-lt"/>
          <a:ea typeface="ＭＳ Ｐゴシック" pitchFamily="-107" charset="-128"/>
          <a:cs typeface="ＭＳ Ｐゴシック" charset="0"/>
        </a:defRPr>
      </a:lvl2pPr>
      <a:lvl3pPr marL="511175" indent="-223838" algn="l" defTabSz="457200" rtl="0" eaLnBrk="0" fontAlgn="base" hangingPunct="0">
        <a:spcBef>
          <a:spcPct val="20000"/>
        </a:spcBef>
        <a:spcAft>
          <a:spcPct val="0"/>
        </a:spcAft>
        <a:buClr>
          <a:srgbClr val="00895F"/>
        </a:buClr>
        <a:buFont typeface="Lucida Grande CE" charset="0"/>
        <a:buChar char="&gt;"/>
        <a:defRPr sz="2400" kern="1200">
          <a:solidFill>
            <a:schemeClr val="tx1"/>
          </a:solidFill>
          <a:latin typeface="+mn-lt"/>
          <a:ea typeface="ＭＳ Ｐゴシック" pitchFamily="-107" charset="-128"/>
          <a:cs typeface="ＭＳ Ｐゴシック" charset="0"/>
        </a:defRPr>
      </a:lvl3pPr>
      <a:lvl4pPr marL="511175" indent="860425" algn="l" defTabSz="457200" rtl="0" eaLnBrk="0" fontAlgn="base" hangingPunct="0">
        <a:spcBef>
          <a:spcPct val="20000"/>
        </a:spcBef>
        <a:spcAft>
          <a:spcPct val="0"/>
        </a:spcAft>
        <a:buFont typeface="Arial" charset="0"/>
        <a:defRPr sz="2000" kern="1200">
          <a:solidFill>
            <a:srgbClr val="767878"/>
          </a:solidFill>
          <a:latin typeface="+mn-lt"/>
          <a:ea typeface="ＭＳ Ｐゴシック" pitchFamily="-107" charset="-128"/>
          <a:cs typeface="ＭＳ Ｐゴシック" charset="0"/>
        </a:defRPr>
      </a:lvl4pPr>
      <a:lvl5pPr marL="747713" indent="-225425" algn="l" defTabSz="457200" rtl="0" eaLnBrk="0" fontAlgn="base" hangingPunct="0">
        <a:spcBef>
          <a:spcPct val="20000"/>
        </a:spcBef>
        <a:spcAft>
          <a:spcPct val="0"/>
        </a:spcAft>
        <a:buClr>
          <a:srgbClr val="00895F"/>
        </a:buClr>
        <a:buFont typeface="Lucida Grande CE" charset="0"/>
        <a:buChar char="&gt;"/>
        <a:defRPr sz="2000" kern="1200">
          <a:solidFill>
            <a:schemeClr val="tx1"/>
          </a:solidFill>
          <a:latin typeface="+mn-lt"/>
          <a:ea typeface="ＭＳ Ｐゴシック" pitchFamily="-107" charset="-128"/>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ublic.tableau.com/app/profile/jothsna.praveena.pendyala/viz/WindPowerAnalysis_17237764662720/WindPowerAnalysisofTurkeybasedplant?publish=ye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3.jpeg"/><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ind-powerprediction-zvleamwfbikyrqtwrtad2a.streamlit.app/"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0.jpg"/><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0.jpg"/><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50.jpg"/><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oi.org/10.1016/j.apenergy.2024.122759" TargetMode="External"/><Relationship Id="rId2" Type="http://schemas.openxmlformats.org/officeDocument/2006/relationships/hyperlink" Target="https://doi.org/10.3390/app132011455" TargetMode="External"/><Relationship Id="rId1" Type="http://schemas.openxmlformats.org/officeDocument/2006/relationships/slideLayout" Target="../slideLayouts/slideLayout2.xml"/><Relationship Id="rId4" Type="http://schemas.openxmlformats.org/officeDocument/2006/relationships/hyperlink" Target="https://doi.org/10.3390/electronics10202518"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4.jpeg"/><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960938" y="2251842"/>
            <a:ext cx="8270124" cy="952592"/>
          </a:xfrm>
        </p:spPr>
        <p:txBody>
          <a:bodyPr/>
          <a:lstStyle/>
          <a:p>
            <a:endParaRPr lang="en-US" dirty="0"/>
          </a:p>
          <a:p>
            <a:endParaRPr lang="en-US" dirty="0"/>
          </a:p>
          <a:p>
            <a:endParaRPr lang="en-US" dirty="0"/>
          </a:p>
          <a:p>
            <a:endParaRPr lang="en-US" dirty="0"/>
          </a:p>
          <a:p>
            <a:r>
              <a:rPr lang="en-US" dirty="0"/>
              <a:t>	</a:t>
            </a:r>
          </a:p>
          <a:p>
            <a:endParaRPr lang="en-US" dirty="0"/>
          </a:p>
          <a:p>
            <a:endParaRPr lang="en-US" dirty="0"/>
          </a:p>
          <a:p>
            <a:endParaRPr lang="en-US" dirty="0"/>
          </a:p>
          <a:p>
            <a:endParaRPr lang="en-US" dirty="0"/>
          </a:p>
          <a:p>
            <a:r>
              <a:rPr lang="en-US" dirty="0"/>
              <a:t>                                                                                                                                      </a:t>
            </a:r>
          </a:p>
          <a:p>
            <a:endParaRPr lang="en-US" dirty="0"/>
          </a:p>
          <a:p>
            <a:endParaRPr lang="en-US" dirty="0"/>
          </a:p>
          <a:p>
            <a:endParaRPr lang="en-US" dirty="0"/>
          </a:p>
          <a:p>
            <a:endParaRPr lang="en-US" dirty="0"/>
          </a:p>
          <a:p>
            <a:endParaRPr lang="en-US" dirty="0"/>
          </a:p>
          <a:p>
            <a:endParaRPr lang="en-US" dirty="0"/>
          </a:p>
          <a:p>
            <a:r>
              <a:rPr lang="en-US" dirty="0"/>
              <a:t> </a:t>
            </a:r>
          </a:p>
          <a:p>
            <a:r>
              <a:rPr lang="en-US" dirty="0"/>
              <a:t>ADVISOR: DR. KHALID ABOALAYON</a:t>
            </a:r>
          </a:p>
          <a:p>
            <a:r>
              <a:rPr lang="en-US" dirty="0"/>
              <a:t>COURSE: MSDA3999 Summer II 2024</a:t>
            </a:r>
          </a:p>
        </p:txBody>
      </p:sp>
      <p:sp>
        <p:nvSpPr>
          <p:cNvPr id="5" name="Title 4"/>
          <p:cNvSpPr>
            <a:spLocks noGrp="1"/>
          </p:cNvSpPr>
          <p:nvPr>
            <p:ph type="ctrTitle"/>
          </p:nvPr>
        </p:nvSpPr>
        <p:spPr>
          <a:xfrm>
            <a:off x="525336" y="0"/>
            <a:ext cx="10967156" cy="952592"/>
          </a:xfrm>
        </p:spPr>
        <p:txBody>
          <a:bodyPr/>
          <a:lstStyle/>
          <a:p>
            <a:r>
              <a:rPr lang="en-US" dirty="0"/>
              <a:t>Wind power prediction using machine learning and deep learning </a:t>
            </a:r>
          </a:p>
        </p:txBody>
      </p:sp>
      <p:sp>
        <p:nvSpPr>
          <p:cNvPr id="4" name="TextBox 3">
            <a:extLst>
              <a:ext uri="{FF2B5EF4-FFF2-40B4-BE49-F238E27FC236}">
                <a16:creationId xmlns:a16="http://schemas.microsoft.com/office/drawing/2014/main" id="{7AE4DB83-51F7-4C8E-B63D-167758721968}"/>
              </a:ext>
            </a:extLst>
          </p:cNvPr>
          <p:cNvSpPr txBox="1"/>
          <p:nvPr/>
        </p:nvSpPr>
        <p:spPr>
          <a:xfrm>
            <a:off x="4343399" y="1172748"/>
            <a:ext cx="3331030" cy="769441"/>
          </a:xfrm>
          <a:prstGeom prst="rect">
            <a:avLst/>
          </a:prstGeom>
          <a:noFill/>
        </p:spPr>
        <p:txBody>
          <a:bodyPr wrap="square" rtlCol="0">
            <a:spAutoFit/>
          </a:bodyPr>
          <a:lstStyle/>
          <a:p>
            <a:r>
              <a:rPr lang="en-US" sz="2200" dirty="0"/>
              <a:t>Jothsna Praveena Pendyala Mohana Uma Sai Manem</a:t>
            </a:r>
          </a:p>
        </p:txBody>
      </p:sp>
    </p:spTree>
    <p:extLst>
      <p:ext uri="{BB962C8B-B14F-4D97-AF65-F5344CB8AC3E}">
        <p14:creationId xmlns:p14="http://schemas.microsoft.com/office/powerpoint/2010/main" val="150748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7ED68D6-C407-574C-354A-E7043CC5E6FF}"/>
              </a:ext>
            </a:extLst>
          </p:cNvPr>
          <p:cNvSpPr>
            <a:spLocks noGrp="1"/>
          </p:cNvSpPr>
          <p:nvPr>
            <p:ph type="title"/>
          </p:nvPr>
        </p:nvSpPr>
        <p:spPr>
          <a:xfrm>
            <a:off x="609600" y="119064"/>
            <a:ext cx="8720667" cy="1142470"/>
          </a:xfrm>
        </p:spPr>
        <p:txBody>
          <a:bodyPr wrap="square" anchor="b">
            <a:normAutofit/>
          </a:bodyPr>
          <a:lstStyle/>
          <a:p>
            <a:r>
              <a:rPr lang="en-US" dirty="0"/>
              <a:t>Exploratory Data Analysis</a:t>
            </a:r>
          </a:p>
        </p:txBody>
      </p:sp>
      <p:pic>
        <p:nvPicPr>
          <p:cNvPr id="5" name="Content Placeholder 4">
            <a:extLst>
              <a:ext uri="{FF2B5EF4-FFF2-40B4-BE49-F238E27FC236}">
                <a16:creationId xmlns:a16="http://schemas.microsoft.com/office/drawing/2014/main" id="{5781DAE0-2C97-E70A-F469-29276FD9DC9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57291" y="1582615"/>
            <a:ext cx="8077418" cy="4543548"/>
          </a:xfrm>
          <a:prstGeom prst="rect">
            <a:avLst/>
          </a:prstGeom>
          <a:noFill/>
        </p:spPr>
      </p:pic>
      <p:sp>
        <p:nvSpPr>
          <p:cNvPr id="4" name="Slide Number Placeholder 3">
            <a:extLst>
              <a:ext uri="{FF2B5EF4-FFF2-40B4-BE49-F238E27FC236}">
                <a16:creationId xmlns:a16="http://schemas.microsoft.com/office/drawing/2014/main" id="{08C3F8CE-1809-AB5E-AAA6-289FEA49F9D7}"/>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10</a:t>
            </a:fld>
            <a:endParaRPr lang="en-US"/>
          </a:p>
        </p:txBody>
      </p:sp>
    </p:spTree>
    <p:extLst>
      <p:ext uri="{BB962C8B-B14F-4D97-AF65-F5344CB8AC3E}">
        <p14:creationId xmlns:p14="http://schemas.microsoft.com/office/powerpoint/2010/main" val="4192131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6C2F-5C10-4BFC-B53C-9CEFD24A6BA5}"/>
              </a:ext>
            </a:extLst>
          </p:cNvPr>
          <p:cNvSpPr>
            <a:spLocks noGrp="1"/>
          </p:cNvSpPr>
          <p:nvPr>
            <p:ph type="title"/>
          </p:nvPr>
        </p:nvSpPr>
        <p:spPr>
          <a:xfrm>
            <a:off x="609600" y="119064"/>
            <a:ext cx="8720667" cy="1142470"/>
          </a:xfrm>
        </p:spPr>
        <p:txBody>
          <a:bodyPr wrap="square" anchor="b">
            <a:normAutofit/>
          </a:bodyPr>
          <a:lstStyle/>
          <a:p>
            <a:r>
              <a:rPr lang="en-US" dirty="0"/>
              <a:t>Exploratory Data Analysis (EDA)</a:t>
            </a:r>
          </a:p>
        </p:txBody>
      </p:sp>
      <p:sp>
        <p:nvSpPr>
          <p:cNvPr id="4" name="Slide Number Placeholder 3">
            <a:extLst>
              <a:ext uri="{FF2B5EF4-FFF2-40B4-BE49-F238E27FC236}">
                <a16:creationId xmlns:a16="http://schemas.microsoft.com/office/drawing/2014/main" id="{79942E1A-6C47-4D77-80AB-D0881A95BED8}"/>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11</a:t>
            </a:fld>
            <a:endParaRPr lang="en-US"/>
          </a:p>
        </p:txBody>
      </p:sp>
      <p:pic>
        <p:nvPicPr>
          <p:cNvPr id="10" name="Content Placeholder 9">
            <a:extLst>
              <a:ext uri="{FF2B5EF4-FFF2-40B4-BE49-F238E27FC236}">
                <a16:creationId xmlns:a16="http://schemas.microsoft.com/office/drawing/2014/main" id="{B883F8B0-F19D-5193-094C-67B5E8C2DA57}"/>
              </a:ext>
            </a:extLst>
          </p:cNvPr>
          <p:cNvPicPr>
            <a:picLocks noGrp="1" noChangeAspect="1"/>
          </p:cNvPicPr>
          <p:nvPr>
            <p:ph idx="1"/>
          </p:nvPr>
        </p:nvPicPr>
        <p:blipFill>
          <a:blip r:embed="rId2"/>
          <a:stretch>
            <a:fillRect/>
          </a:stretch>
        </p:blipFill>
        <p:spPr>
          <a:xfrm>
            <a:off x="875071" y="1730850"/>
            <a:ext cx="9291483" cy="3691855"/>
          </a:xfrm>
        </p:spPr>
      </p:pic>
      <p:sp>
        <p:nvSpPr>
          <p:cNvPr id="12" name="TextBox 11">
            <a:extLst>
              <a:ext uri="{FF2B5EF4-FFF2-40B4-BE49-F238E27FC236}">
                <a16:creationId xmlns:a16="http://schemas.microsoft.com/office/drawing/2014/main" id="{65854965-3842-1EB7-4CE6-9B060B9F8436}"/>
              </a:ext>
            </a:extLst>
          </p:cNvPr>
          <p:cNvSpPr txBox="1"/>
          <p:nvPr/>
        </p:nvSpPr>
        <p:spPr>
          <a:xfrm>
            <a:off x="3781991" y="5422705"/>
            <a:ext cx="3461777" cy="461665"/>
          </a:xfrm>
          <a:prstGeom prst="rect">
            <a:avLst/>
          </a:prstGeom>
          <a:noFill/>
        </p:spPr>
        <p:txBody>
          <a:bodyPr wrap="square" rtlCol="0">
            <a:spAutoFit/>
          </a:bodyPr>
          <a:lstStyle/>
          <a:p>
            <a:r>
              <a:rPr lang="en-US" sz="2400" dirty="0"/>
              <a:t>Active Power VS time</a:t>
            </a:r>
          </a:p>
        </p:txBody>
      </p:sp>
    </p:spTree>
    <p:extLst>
      <p:ext uri="{BB962C8B-B14F-4D97-AF65-F5344CB8AC3E}">
        <p14:creationId xmlns:p14="http://schemas.microsoft.com/office/powerpoint/2010/main" val="2199023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0E214-252F-3750-8E2E-69E715752AB2}"/>
              </a:ext>
            </a:extLst>
          </p:cNvPr>
          <p:cNvSpPr>
            <a:spLocks noGrp="1"/>
          </p:cNvSpPr>
          <p:nvPr>
            <p:ph type="title"/>
          </p:nvPr>
        </p:nvSpPr>
        <p:spPr/>
        <p:txBody>
          <a:bodyPr/>
          <a:lstStyle/>
          <a:p>
            <a:r>
              <a:rPr lang="en-US" dirty="0"/>
              <a:t>Exploratory Data Analysis (EDA)</a:t>
            </a:r>
          </a:p>
        </p:txBody>
      </p:sp>
      <p:pic>
        <p:nvPicPr>
          <p:cNvPr id="6" name="Content Placeholder 5">
            <a:extLst>
              <a:ext uri="{FF2B5EF4-FFF2-40B4-BE49-F238E27FC236}">
                <a16:creationId xmlns:a16="http://schemas.microsoft.com/office/drawing/2014/main" id="{8A82C494-698E-DF55-4BEE-332FB83704C0}"/>
              </a:ext>
            </a:extLst>
          </p:cNvPr>
          <p:cNvPicPr>
            <a:picLocks noGrp="1" noChangeAspect="1"/>
          </p:cNvPicPr>
          <p:nvPr>
            <p:ph idx="1"/>
          </p:nvPr>
        </p:nvPicPr>
        <p:blipFill>
          <a:blip r:embed="rId2"/>
          <a:stretch>
            <a:fillRect/>
          </a:stretch>
        </p:blipFill>
        <p:spPr>
          <a:xfrm>
            <a:off x="2552963" y="1582738"/>
            <a:ext cx="6225738" cy="3991797"/>
          </a:xfrm>
        </p:spPr>
      </p:pic>
      <p:sp>
        <p:nvSpPr>
          <p:cNvPr id="4" name="Slide Number Placeholder 3">
            <a:extLst>
              <a:ext uri="{FF2B5EF4-FFF2-40B4-BE49-F238E27FC236}">
                <a16:creationId xmlns:a16="http://schemas.microsoft.com/office/drawing/2014/main" id="{8A19B100-8E79-E2E7-BFFA-6A577E387FD5}"/>
              </a:ext>
            </a:extLst>
          </p:cNvPr>
          <p:cNvSpPr>
            <a:spLocks noGrp="1"/>
          </p:cNvSpPr>
          <p:nvPr>
            <p:ph type="sldNum" sz="quarter" idx="4"/>
          </p:nvPr>
        </p:nvSpPr>
        <p:spPr/>
        <p:txBody>
          <a:bodyPr/>
          <a:lstStyle/>
          <a:p>
            <a:fld id="{9257DAD1-48AB-8A4C-A054-135C0212BAAD}" type="slidenum">
              <a:rPr lang="en-US" smtClean="0"/>
              <a:pPr/>
              <a:t>12</a:t>
            </a:fld>
            <a:endParaRPr lang="en-US" dirty="0"/>
          </a:p>
        </p:txBody>
      </p:sp>
      <p:sp>
        <p:nvSpPr>
          <p:cNvPr id="7" name="TextBox 6">
            <a:extLst>
              <a:ext uri="{FF2B5EF4-FFF2-40B4-BE49-F238E27FC236}">
                <a16:creationId xmlns:a16="http://schemas.microsoft.com/office/drawing/2014/main" id="{B6DC58E7-B9C4-965A-EE7E-83157EAEB3BA}"/>
              </a:ext>
            </a:extLst>
          </p:cNvPr>
          <p:cNvSpPr txBox="1"/>
          <p:nvPr/>
        </p:nvSpPr>
        <p:spPr>
          <a:xfrm>
            <a:off x="6096000" y="5905041"/>
            <a:ext cx="3764096" cy="369332"/>
          </a:xfrm>
          <a:prstGeom prst="rect">
            <a:avLst/>
          </a:prstGeom>
          <a:noFill/>
        </p:spPr>
        <p:txBody>
          <a:bodyPr wrap="square" rtlCol="0">
            <a:spAutoFit/>
          </a:bodyPr>
          <a:lstStyle/>
          <a:p>
            <a:r>
              <a:rPr lang="en-US" dirty="0"/>
              <a:t>Average Power VS Wind Speed</a:t>
            </a:r>
          </a:p>
        </p:txBody>
      </p:sp>
    </p:spTree>
    <p:extLst>
      <p:ext uri="{BB962C8B-B14F-4D97-AF65-F5344CB8AC3E}">
        <p14:creationId xmlns:p14="http://schemas.microsoft.com/office/powerpoint/2010/main" val="2431019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DAD24-98CF-7062-A6D9-2115CAC4756A}"/>
              </a:ext>
            </a:extLst>
          </p:cNvPr>
          <p:cNvSpPr>
            <a:spLocks noGrp="1"/>
          </p:cNvSpPr>
          <p:nvPr>
            <p:ph type="title"/>
          </p:nvPr>
        </p:nvSpPr>
        <p:spPr/>
        <p:txBody>
          <a:bodyPr/>
          <a:lstStyle/>
          <a:p>
            <a:r>
              <a:rPr lang="en-US" dirty="0"/>
              <a:t>Exploratory Data Analysis (EDA)</a:t>
            </a:r>
          </a:p>
        </p:txBody>
      </p:sp>
      <p:pic>
        <p:nvPicPr>
          <p:cNvPr id="6" name="Content Placeholder 5">
            <a:extLst>
              <a:ext uri="{FF2B5EF4-FFF2-40B4-BE49-F238E27FC236}">
                <a16:creationId xmlns:a16="http://schemas.microsoft.com/office/drawing/2014/main" id="{C5362FEB-F8E5-3511-01A8-8750DD7989CC}"/>
              </a:ext>
            </a:extLst>
          </p:cNvPr>
          <p:cNvPicPr>
            <a:picLocks noGrp="1" noChangeAspect="1"/>
          </p:cNvPicPr>
          <p:nvPr>
            <p:ph idx="1"/>
          </p:nvPr>
        </p:nvPicPr>
        <p:blipFill>
          <a:blip r:embed="rId2"/>
          <a:stretch>
            <a:fillRect/>
          </a:stretch>
        </p:blipFill>
        <p:spPr>
          <a:xfrm>
            <a:off x="2515448" y="1484734"/>
            <a:ext cx="5824321" cy="3985555"/>
          </a:xfrm>
        </p:spPr>
      </p:pic>
      <p:sp>
        <p:nvSpPr>
          <p:cNvPr id="4" name="Slide Number Placeholder 3">
            <a:extLst>
              <a:ext uri="{FF2B5EF4-FFF2-40B4-BE49-F238E27FC236}">
                <a16:creationId xmlns:a16="http://schemas.microsoft.com/office/drawing/2014/main" id="{607D36C2-66EC-5D5F-DF7D-EA2B76ABCB03}"/>
              </a:ext>
            </a:extLst>
          </p:cNvPr>
          <p:cNvSpPr>
            <a:spLocks noGrp="1"/>
          </p:cNvSpPr>
          <p:nvPr>
            <p:ph type="sldNum" sz="quarter" idx="4"/>
          </p:nvPr>
        </p:nvSpPr>
        <p:spPr/>
        <p:txBody>
          <a:bodyPr/>
          <a:lstStyle/>
          <a:p>
            <a:fld id="{9257DAD1-48AB-8A4C-A054-135C0212BAAD}" type="slidenum">
              <a:rPr lang="en-US" smtClean="0"/>
              <a:pPr/>
              <a:t>13</a:t>
            </a:fld>
            <a:endParaRPr lang="en-US" dirty="0"/>
          </a:p>
        </p:txBody>
      </p:sp>
      <p:sp>
        <p:nvSpPr>
          <p:cNvPr id="7" name="TextBox 6">
            <a:extLst>
              <a:ext uri="{FF2B5EF4-FFF2-40B4-BE49-F238E27FC236}">
                <a16:creationId xmlns:a16="http://schemas.microsoft.com/office/drawing/2014/main" id="{836BBB78-BD1D-A0FD-9F14-335280AD297D}"/>
              </a:ext>
            </a:extLst>
          </p:cNvPr>
          <p:cNvSpPr txBox="1"/>
          <p:nvPr/>
        </p:nvSpPr>
        <p:spPr>
          <a:xfrm>
            <a:off x="3332188" y="5616752"/>
            <a:ext cx="4340646" cy="369332"/>
          </a:xfrm>
          <a:prstGeom prst="rect">
            <a:avLst/>
          </a:prstGeom>
          <a:noFill/>
        </p:spPr>
        <p:txBody>
          <a:bodyPr wrap="square" rtlCol="0">
            <a:spAutoFit/>
          </a:bodyPr>
          <a:lstStyle/>
          <a:p>
            <a:pPr algn="ctr"/>
            <a:r>
              <a:rPr lang="en-US" dirty="0"/>
              <a:t>Active VS Theoretical VS Wind Speed</a:t>
            </a:r>
          </a:p>
        </p:txBody>
      </p:sp>
    </p:spTree>
    <p:extLst>
      <p:ext uri="{BB962C8B-B14F-4D97-AF65-F5344CB8AC3E}">
        <p14:creationId xmlns:p14="http://schemas.microsoft.com/office/powerpoint/2010/main" val="1081946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FF54-8CE7-C599-C0DA-109DC0105D0C}"/>
              </a:ext>
            </a:extLst>
          </p:cNvPr>
          <p:cNvSpPr>
            <a:spLocks noGrp="1"/>
          </p:cNvSpPr>
          <p:nvPr>
            <p:ph type="title"/>
          </p:nvPr>
        </p:nvSpPr>
        <p:spPr>
          <a:xfrm>
            <a:off x="620486" y="119064"/>
            <a:ext cx="8720667" cy="1142470"/>
          </a:xfrm>
        </p:spPr>
        <p:txBody>
          <a:bodyPr/>
          <a:lstStyle/>
          <a:p>
            <a:r>
              <a:rPr lang="en-US" dirty="0"/>
              <a:t>Exploratory Data Analysis (EDA)</a:t>
            </a:r>
            <a:br>
              <a:rPr lang="en-US" dirty="0"/>
            </a:br>
            <a:r>
              <a:rPr lang="en-US" dirty="0"/>
              <a:t>Box Plot</a:t>
            </a:r>
          </a:p>
        </p:txBody>
      </p:sp>
      <p:pic>
        <p:nvPicPr>
          <p:cNvPr id="6" name="Content Placeholder 5">
            <a:extLst>
              <a:ext uri="{FF2B5EF4-FFF2-40B4-BE49-F238E27FC236}">
                <a16:creationId xmlns:a16="http://schemas.microsoft.com/office/drawing/2014/main" id="{BF538AF4-8A73-5B16-9099-221E8E2D4F14}"/>
              </a:ext>
            </a:extLst>
          </p:cNvPr>
          <p:cNvPicPr>
            <a:picLocks noGrp="1" noChangeAspect="1"/>
          </p:cNvPicPr>
          <p:nvPr>
            <p:ph idx="1"/>
          </p:nvPr>
        </p:nvPicPr>
        <p:blipFill>
          <a:blip r:embed="rId2"/>
          <a:stretch>
            <a:fillRect/>
          </a:stretch>
        </p:blipFill>
        <p:spPr>
          <a:xfrm>
            <a:off x="2515448" y="1582739"/>
            <a:ext cx="5262460" cy="3338814"/>
          </a:xfrm>
        </p:spPr>
      </p:pic>
      <p:sp>
        <p:nvSpPr>
          <p:cNvPr id="4" name="Slide Number Placeholder 3">
            <a:extLst>
              <a:ext uri="{FF2B5EF4-FFF2-40B4-BE49-F238E27FC236}">
                <a16:creationId xmlns:a16="http://schemas.microsoft.com/office/drawing/2014/main" id="{C12B60BD-B0AE-CA40-1EAC-680201627A86}"/>
              </a:ext>
            </a:extLst>
          </p:cNvPr>
          <p:cNvSpPr>
            <a:spLocks noGrp="1"/>
          </p:cNvSpPr>
          <p:nvPr>
            <p:ph type="sldNum" sz="quarter" idx="4"/>
          </p:nvPr>
        </p:nvSpPr>
        <p:spPr/>
        <p:txBody>
          <a:bodyPr/>
          <a:lstStyle/>
          <a:p>
            <a:fld id="{9257DAD1-48AB-8A4C-A054-135C0212BAAD}" type="slidenum">
              <a:rPr lang="en-US" smtClean="0"/>
              <a:pPr/>
              <a:t>14</a:t>
            </a:fld>
            <a:endParaRPr lang="en-US" dirty="0"/>
          </a:p>
        </p:txBody>
      </p:sp>
      <p:sp>
        <p:nvSpPr>
          <p:cNvPr id="7" name="TextBox 6">
            <a:extLst>
              <a:ext uri="{FF2B5EF4-FFF2-40B4-BE49-F238E27FC236}">
                <a16:creationId xmlns:a16="http://schemas.microsoft.com/office/drawing/2014/main" id="{CC73FACA-14E3-3AF1-6315-C053F5AE559C}"/>
              </a:ext>
            </a:extLst>
          </p:cNvPr>
          <p:cNvSpPr txBox="1"/>
          <p:nvPr/>
        </p:nvSpPr>
        <p:spPr>
          <a:xfrm>
            <a:off x="3694990" y="5275261"/>
            <a:ext cx="4649119" cy="369332"/>
          </a:xfrm>
          <a:prstGeom prst="rect">
            <a:avLst/>
          </a:prstGeom>
          <a:noFill/>
        </p:spPr>
        <p:txBody>
          <a:bodyPr wrap="square" rtlCol="0">
            <a:spAutoFit/>
          </a:bodyPr>
          <a:lstStyle/>
          <a:p>
            <a:r>
              <a:rPr lang="en-US" dirty="0"/>
              <a:t>Average Power VS Season</a:t>
            </a:r>
          </a:p>
        </p:txBody>
      </p:sp>
    </p:spTree>
    <p:extLst>
      <p:ext uri="{BB962C8B-B14F-4D97-AF65-F5344CB8AC3E}">
        <p14:creationId xmlns:p14="http://schemas.microsoft.com/office/powerpoint/2010/main" val="2149445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88596-DF4C-F5F9-A7EB-BA1E06BD38F0}"/>
              </a:ext>
            </a:extLst>
          </p:cNvPr>
          <p:cNvSpPr>
            <a:spLocks noGrp="1"/>
          </p:cNvSpPr>
          <p:nvPr>
            <p:ph type="title"/>
          </p:nvPr>
        </p:nvSpPr>
        <p:spPr>
          <a:xfrm>
            <a:off x="609600" y="119064"/>
            <a:ext cx="8720667" cy="1142470"/>
          </a:xfrm>
        </p:spPr>
        <p:txBody>
          <a:bodyPr wrap="square" anchor="b">
            <a:normAutofit/>
          </a:bodyPr>
          <a:lstStyle/>
          <a:p>
            <a:r>
              <a:rPr lang="en-US" dirty="0"/>
              <a:t>Heatmap</a:t>
            </a:r>
          </a:p>
        </p:txBody>
      </p:sp>
      <p:pic>
        <p:nvPicPr>
          <p:cNvPr id="6" name="Content Placeholder 5">
            <a:extLst>
              <a:ext uri="{FF2B5EF4-FFF2-40B4-BE49-F238E27FC236}">
                <a16:creationId xmlns:a16="http://schemas.microsoft.com/office/drawing/2014/main" id="{0426D71B-E085-51C1-E720-50E6C3BF5B53}"/>
              </a:ext>
            </a:extLst>
          </p:cNvPr>
          <p:cNvPicPr>
            <a:picLocks noGrp="1" noChangeAspect="1"/>
          </p:cNvPicPr>
          <p:nvPr>
            <p:ph idx="1"/>
          </p:nvPr>
        </p:nvPicPr>
        <p:blipFill>
          <a:blip r:embed="rId2"/>
          <a:stretch>
            <a:fillRect/>
          </a:stretch>
        </p:blipFill>
        <p:spPr>
          <a:xfrm>
            <a:off x="3606384" y="1582615"/>
            <a:ext cx="4979231" cy="4543548"/>
          </a:xfrm>
          <a:noFill/>
        </p:spPr>
      </p:pic>
      <p:sp>
        <p:nvSpPr>
          <p:cNvPr id="4" name="Slide Number Placeholder 3">
            <a:extLst>
              <a:ext uri="{FF2B5EF4-FFF2-40B4-BE49-F238E27FC236}">
                <a16:creationId xmlns:a16="http://schemas.microsoft.com/office/drawing/2014/main" id="{C878AB13-E0CB-FA9A-1FE0-BCA0239BF55D}"/>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15</a:t>
            </a:fld>
            <a:endParaRPr lang="en-US"/>
          </a:p>
        </p:txBody>
      </p:sp>
    </p:spTree>
    <p:extLst>
      <p:ext uri="{BB962C8B-B14F-4D97-AF65-F5344CB8AC3E}">
        <p14:creationId xmlns:p14="http://schemas.microsoft.com/office/powerpoint/2010/main" val="3817301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F4FD-DF6D-DA1C-D297-2E4865576BDF}"/>
              </a:ext>
            </a:extLst>
          </p:cNvPr>
          <p:cNvSpPr>
            <a:spLocks noGrp="1"/>
          </p:cNvSpPr>
          <p:nvPr>
            <p:ph type="title"/>
          </p:nvPr>
        </p:nvSpPr>
        <p:spPr/>
        <p:txBody>
          <a:bodyPr/>
          <a:lstStyle/>
          <a:p>
            <a:r>
              <a:rPr lang="en-IN" dirty="0"/>
              <a:t>Tableau Dashboard </a:t>
            </a:r>
          </a:p>
        </p:txBody>
      </p:sp>
      <p:sp>
        <p:nvSpPr>
          <p:cNvPr id="3" name="Content Placeholder 2">
            <a:extLst>
              <a:ext uri="{FF2B5EF4-FFF2-40B4-BE49-F238E27FC236}">
                <a16:creationId xmlns:a16="http://schemas.microsoft.com/office/drawing/2014/main" id="{705A75BA-B6A3-338F-FD6E-0A6B6E0160CF}"/>
              </a:ext>
            </a:extLst>
          </p:cNvPr>
          <p:cNvSpPr>
            <a:spLocks noGrp="1"/>
          </p:cNvSpPr>
          <p:nvPr>
            <p:ph idx="1"/>
          </p:nvPr>
        </p:nvSpPr>
        <p:spPr/>
        <p:txBody>
          <a:bodyPr/>
          <a:lstStyle/>
          <a:p>
            <a:pPr marL="0" indent="0">
              <a:buNone/>
            </a:pPr>
            <a:r>
              <a:rPr lang="en-IN" dirty="0" err="1">
                <a:hlinkClick r:id="rId2"/>
              </a:rPr>
              <a:t>TableauDashboard</a:t>
            </a:r>
            <a:endParaRPr lang="en-IN" dirty="0"/>
          </a:p>
          <a:p>
            <a:pPr marL="0" indent="0">
              <a:buNone/>
            </a:pP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6A22115D-DCC4-821D-B748-7CD5FC9E90A2}"/>
              </a:ext>
            </a:extLst>
          </p:cNvPr>
          <p:cNvSpPr>
            <a:spLocks noGrp="1"/>
          </p:cNvSpPr>
          <p:nvPr>
            <p:ph type="sldNum" sz="quarter" idx="4"/>
          </p:nvPr>
        </p:nvSpPr>
        <p:spPr/>
        <p:txBody>
          <a:bodyPr/>
          <a:lstStyle/>
          <a:p>
            <a:fld id="{9257DAD1-48AB-8A4C-A054-135C0212BAAD}" type="slidenum">
              <a:rPr lang="en-US" smtClean="0"/>
              <a:pPr/>
              <a:t>16</a:t>
            </a:fld>
            <a:endParaRPr lang="en-US" dirty="0"/>
          </a:p>
        </p:txBody>
      </p:sp>
      <p:pic>
        <p:nvPicPr>
          <p:cNvPr id="5" name="slide2" descr="Wind Power Analysis of Turkey based plant">
            <a:extLst>
              <a:ext uri="{FF2B5EF4-FFF2-40B4-BE49-F238E27FC236}">
                <a16:creationId xmlns:a16="http://schemas.microsoft.com/office/drawing/2014/main" id="{ECB42A63-A2AD-9BBF-253E-6C4098BC6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7162" y="1582615"/>
            <a:ext cx="8846838" cy="4543548"/>
          </a:xfrm>
          <a:prstGeom prst="rect">
            <a:avLst/>
          </a:prstGeom>
        </p:spPr>
      </p:pic>
    </p:spTree>
    <p:extLst>
      <p:ext uri="{BB962C8B-B14F-4D97-AF65-F5344CB8AC3E}">
        <p14:creationId xmlns:p14="http://schemas.microsoft.com/office/powerpoint/2010/main" val="4034476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69636-6467-BEB2-27FA-735DE5235994}"/>
              </a:ext>
            </a:extLst>
          </p:cNvPr>
          <p:cNvSpPr>
            <a:spLocks noGrp="1"/>
          </p:cNvSpPr>
          <p:nvPr>
            <p:ph type="title"/>
          </p:nvPr>
        </p:nvSpPr>
        <p:spPr>
          <a:xfrm>
            <a:off x="609600" y="119064"/>
            <a:ext cx="8720667" cy="1142470"/>
          </a:xfrm>
        </p:spPr>
        <p:txBody>
          <a:bodyPr wrap="square" anchor="b">
            <a:normAutofit/>
          </a:bodyPr>
          <a:lstStyle/>
          <a:p>
            <a:r>
              <a:rPr lang="en-IN" dirty="0"/>
              <a:t>Machine Learning Models Implementation</a:t>
            </a:r>
          </a:p>
        </p:txBody>
      </p:sp>
      <p:pic>
        <p:nvPicPr>
          <p:cNvPr id="4104" name="Picture 8">
            <a:extLst>
              <a:ext uri="{FF2B5EF4-FFF2-40B4-BE49-F238E27FC236}">
                <a16:creationId xmlns:a16="http://schemas.microsoft.com/office/drawing/2014/main" id="{112EBF58-5F66-28C2-DEB3-F881FDB4A5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9600" y="2217066"/>
            <a:ext cx="5080000" cy="3327399"/>
          </a:xfrm>
          <a:prstGeom prst="rect">
            <a:avLst/>
          </a:prstGeom>
          <a:noFill/>
          <a:extLst>
            <a:ext uri="{909E8E84-426E-40DD-AFC4-6F175D3DCCD1}">
              <a14:hiddenFill xmlns:a14="http://schemas.microsoft.com/office/drawing/2010/main">
                <a:solidFill>
                  <a:srgbClr val="FFFFFF"/>
                </a:solidFill>
              </a14:hiddenFill>
            </a:ext>
          </a:extLst>
        </p:spPr>
      </p:pic>
      <p:sp>
        <p:nvSpPr>
          <p:cNvPr id="4109" name="Content Placeholder 3">
            <a:extLst>
              <a:ext uri="{FF2B5EF4-FFF2-40B4-BE49-F238E27FC236}">
                <a16:creationId xmlns:a16="http://schemas.microsoft.com/office/drawing/2014/main" id="{B967A9EE-107A-0678-68CB-F0E32C7AA11C}"/>
              </a:ext>
            </a:extLst>
          </p:cNvPr>
          <p:cNvSpPr>
            <a:spLocks noGrp="1"/>
          </p:cNvSpPr>
          <p:nvPr>
            <p:ph idx="11"/>
          </p:nvPr>
        </p:nvSpPr>
        <p:spPr>
          <a:xfrm>
            <a:off x="6423377" y="1635363"/>
            <a:ext cx="5080000" cy="4490794"/>
          </a:xfrm>
        </p:spPr>
        <p:txBody>
          <a:bodyPr/>
          <a:lstStyle/>
          <a:p>
            <a:r>
              <a:rPr lang="en-US" dirty="0"/>
              <a:t>Linear Regression</a:t>
            </a:r>
          </a:p>
          <a:p>
            <a:r>
              <a:rPr lang="en-US" dirty="0"/>
              <a:t>XGBoost</a:t>
            </a:r>
          </a:p>
          <a:p>
            <a:r>
              <a:rPr lang="en-US" dirty="0" err="1"/>
              <a:t>Xgboost</a:t>
            </a:r>
            <a:r>
              <a:rPr lang="en-US" dirty="0"/>
              <a:t> Pipeline with Cross Validation</a:t>
            </a:r>
          </a:p>
          <a:p>
            <a:r>
              <a:rPr lang="en-US" dirty="0"/>
              <a:t>Ensemble Method(XGBoost and Random Forest)</a:t>
            </a:r>
          </a:p>
        </p:txBody>
      </p:sp>
      <p:sp>
        <p:nvSpPr>
          <p:cNvPr id="4" name="Slide Number Placeholder 3">
            <a:extLst>
              <a:ext uri="{FF2B5EF4-FFF2-40B4-BE49-F238E27FC236}">
                <a16:creationId xmlns:a16="http://schemas.microsoft.com/office/drawing/2014/main" id="{DB335C4B-EE3E-4092-3485-91B03CD9CC8D}"/>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17</a:t>
            </a:fld>
            <a:endParaRPr lang="en-US"/>
          </a:p>
        </p:txBody>
      </p:sp>
    </p:spTree>
    <p:extLst>
      <p:ext uri="{BB962C8B-B14F-4D97-AF65-F5344CB8AC3E}">
        <p14:creationId xmlns:p14="http://schemas.microsoft.com/office/powerpoint/2010/main" val="1865450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287A473-A435-FB07-A044-2E08E81C4850}"/>
              </a:ext>
            </a:extLst>
          </p:cNvPr>
          <p:cNvSpPr>
            <a:spLocks noGrp="1"/>
          </p:cNvSpPr>
          <p:nvPr>
            <p:ph type="title"/>
          </p:nvPr>
        </p:nvSpPr>
        <p:spPr>
          <a:xfrm>
            <a:off x="609600" y="119064"/>
            <a:ext cx="8720667" cy="1142470"/>
          </a:xfrm>
        </p:spPr>
        <p:txBody>
          <a:bodyPr/>
          <a:lstStyle/>
          <a:p>
            <a:r>
              <a:rPr lang="en-US" dirty="0"/>
              <a:t>Linear Regression Plot</a:t>
            </a:r>
          </a:p>
        </p:txBody>
      </p:sp>
      <p:pic>
        <p:nvPicPr>
          <p:cNvPr id="7" name="Content Placeholder 6">
            <a:extLst>
              <a:ext uri="{FF2B5EF4-FFF2-40B4-BE49-F238E27FC236}">
                <a16:creationId xmlns:a16="http://schemas.microsoft.com/office/drawing/2014/main" id="{4B1CAD49-3B0A-3D18-3EF1-B711B75E3584}"/>
              </a:ext>
            </a:extLst>
          </p:cNvPr>
          <p:cNvPicPr>
            <a:picLocks noGrp="1" noChangeAspect="1"/>
          </p:cNvPicPr>
          <p:nvPr>
            <p:ph idx="1"/>
          </p:nvPr>
        </p:nvPicPr>
        <p:blipFill>
          <a:blip r:embed="rId2"/>
          <a:stretch>
            <a:fillRect/>
          </a:stretch>
        </p:blipFill>
        <p:spPr>
          <a:xfrm>
            <a:off x="0" y="1635362"/>
            <a:ext cx="7134682" cy="4647451"/>
          </a:xfrm>
          <a:noFill/>
        </p:spPr>
      </p:pic>
      <p:sp>
        <p:nvSpPr>
          <p:cNvPr id="14" name="Content Placeholder 3">
            <a:extLst>
              <a:ext uri="{FF2B5EF4-FFF2-40B4-BE49-F238E27FC236}">
                <a16:creationId xmlns:a16="http://schemas.microsoft.com/office/drawing/2014/main" id="{75FC506E-389E-A995-6B0B-5A02130EBD5E}"/>
              </a:ext>
            </a:extLst>
          </p:cNvPr>
          <p:cNvSpPr>
            <a:spLocks noGrp="1"/>
          </p:cNvSpPr>
          <p:nvPr>
            <p:ph idx="11"/>
          </p:nvPr>
        </p:nvSpPr>
        <p:spPr>
          <a:xfrm>
            <a:off x="7134682" y="2243463"/>
            <a:ext cx="4811512" cy="824814"/>
          </a:xfrm>
        </p:spPr>
        <p:txBody>
          <a:bodyPr/>
          <a:lstStyle/>
          <a:p>
            <a:pPr marL="0" indent="0">
              <a:buNone/>
            </a:pPr>
            <a:r>
              <a:rPr lang="en-US" dirty="0"/>
              <a:t>The plot indicates that the model is performing well, with predictions closely matching the actual values, as indicated by both the alignment of points along the regression line and the high 𝑅2score.</a:t>
            </a:r>
          </a:p>
        </p:txBody>
      </p:sp>
      <p:sp>
        <p:nvSpPr>
          <p:cNvPr id="5" name="Slide Number Placeholder 4">
            <a:extLst>
              <a:ext uri="{FF2B5EF4-FFF2-40B4-BE49-F238E27FC236}">
                <a16:creationId xmlns:a16="http://schemas.microsoft.com/office/drawing/2014/main" id="{293D479E-60E0-843A-336C-2BBD6CD1339B}"/>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18</a:t>
            </a:fld>
            <a:endParaRPr lang="en-US"/>
          </a:p>
        </p:txBody>
      </p:sp>
    </p:spTree>
    <p:extLst>
      <p:ext uri="{BB962C8B-B14F-4D97-AF65-F5344CB8AC3E}">
        <p14:creationId xmlns:p14="http://schemas.microsoft.com/office/powerpoint/2010/main" val="2352429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80763-9D57-6B40-3984-267594A720EF}"/>
              </a:ext>
            </a:extLst>
          </p:cNvPr>
          <p:cNvSpPr>
            <a:spLocks noGrp="1"/>
          </p:cNvSpPr>
          <p:nvPr>
            <p:ph type="title"/>
          </p:nvPr>
        </p:nvSpPr>
        <p:spPr>
          <a:xfrm>
            <a:off x="609600" y="119064"/>
            <a:ext cx="8720667" cy="1142470"/>
          </a:xfrm>
        </p:spPr>
        <p:txBody>
          <a:bodyPr wrap="square" anchor="b">
            <a:normAutofit/>
          </a:bodyPr>
          <a:lstStyle/>
          <a:p>
            <a:r>
              <a:rPr lang="en-US" dirty="0"/>
              <a:t>Learning Curves</a:t>
            </a:r>
          </a:p>
        </p:txBody>
      </p:sp>
      <p:sp>
        <p:nvSpPr>
          <p:cNvPr id="11" name="Content Placeholder 2">
            <a:extLst>
              <a:ext uri="{FF2B5EF4-FFF2-40B4-BE49-F238E27FC236}">
                <a16:creationId xmlns:a16="http://schemas.microsoft.com/office/drawing/2014/main" id="{1DCCC16C-250F-8DEB-DF99-20D506FCDB2C}"/>
              </a:ext>
            </a:extLst>
          </p:cNvPr>
          <p:cNvSpPr>
            <a:spLocks noGrp="1"/>
          </p:cNvSpPr>
          <p:nvPr>
            <p:ph idx="1"/>
          </p:nvPr>
        </p:nvSpPr>
        <p:spPr>
          <a:xfrm>
            <a:off x="3058886" y="5508170"/>
            <a:ext cx="6618514" cy="639763"/>
          </a:xfrm>
        </p:spPr>
        <p:txBody>
          <a:bodyPr/>
          <a:lstStyle/>
          <a:p>
            <a:pPr marL="0" indent="0">
              <a:buNone/>
            </a:pPr>
            <a:r>
              <a:rPr lang="en-US" dirty="0"/>
              <a:t>Comparison b/w training error and validation errors</a:t>
            </a:r>
          </a:p>
        </p:txBody>
      </p:sp>
      <p:pic>
        <p:nvPicPr>
          <p:cNvPr id="6" name="Content Placeholder 5">
            <a:extLst>
              <a:ext uri="{FF2B5EF4-FFF2-40B4-BE49-F238E27FC236}">
                <a16:creationId xmlns:a16="http://schemas.microsoft.com/office/drawing/2014/main" id="{2E82D608-88ED-31D6-38E4-D02CDD4A7BB0}"/>
              </a:ext>
            </a:extLst>
          </p:cNvPr>
          <p:cNvPicPr>
            <a:picLocks noGrp="1" noChangeAspect="1"/>
          </p:cNvPicPr>
          <p:nvPr>
            <p:ph idx="11"/>
          </p:nvPr>
        </p:nvPicPr>
        <p:blipFill>
          <a:blip r:embed="rId2"/>
          <a:stretch>
            <a:fillRect/>
          </a:stretch>
        </p:blipFill>
        <p:spPr>
          <a:xfrm>
            <a:off x="2667805" y="1504950"/>
            <a:ext cx="5080000" cy="3848100"/>
          </a:xfrm>
          <a:noFill/>
        </p:spPr>
      </p:pic>
      <p:sp>
        <p:nvSpPr>
          <p:cNvPr id="4" name="Slide Number Placeholder 3">
            <a:extLst>
              <a:ext uri="{FF2B5EF4-FFF2-40B4-BE49-F238E27FC236}">
                <a16:creationId xmlns:a16="http://schemas.microsoft.com/office/drawing/2014/main" id="{C81A8F9B-762A-2B96-8A48-FC0C1526CCEE}"/>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19</a:t>
            </a:fld>
            <a:endParaRPr lang="en-US"/>
          </a:p>
        </p:txBody>
      </p:sp>
    </p:spTree>
    <p:extLst>
      <p:ext uri="{BB962C8B-B14F-4D97-AF65-F5344CB8AC3E}">
        <p14:creationId xmlns:p14="http://schemas.microsoft.com/office/powerpoint/2010/main" val="1760923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DA2846-324B-97AD-5047-69259DDDF5A7}"/>
              </a:ext>
            </a:extLst>
          </p:cNvPr>
          <p:cNvSpPr>
            <a:spLocks noGrp="1"/>
          </p:cNvSpPr>
          <p:nvPr>
            <p:ph idx="1"/>
          </p:nvPr>
        </p:nvSpPr>
        <p:spPr>
          <a:xfrm>
            <a:off x="348135" y="1581375"/>
            <a:ext cx="4983885" cy="4789574"/>
          </a:xfrm>
        </p:spPr>
        <p:txBody>
          <a:bodyPr/>
          <a:lstStyle/>
          <a:p>
            <a:pPr marL="457200" indent="-457200" algn="just">
              <a:buFont typeface="+mj-lt"/>
              <a:buAutoNum type="arabicPeriod"/>
            </a:pPr>
            <a:r>
              <a:rPr lang="en-US" sz="2000" b="1" dirty="0">
                <a:latin typeface="+mj-lt"/>
              </a:rPr>
              <a:t>Introduction</a:t>
            </a:r>
          </a:p>
          <a:p>
            <a:pPr marL="457200" indent="-457200" algn="just">
              <a:buFont typeface="+mj-lt"/>
              <a:buAutoNum type="arabicPeriod"/>
            </a:pPr>
            <a:r>
              <a:rPr lang="en-US" sz="2000" b="1" dirty="0">
                <a:latin typeface="+mj-lt"/>
              </a:rPr>
              <a:t>Problem Statement</a:t>
            </a:r>
          </a:p>
          <a:p>
            <a:pPr marL="457200" indent="-457200" algn="just">
              <a:buFont typeface="+mj-lt"/>
              <a:buAutoNum type="arabicPeriod"/>
            </a:pPr>
            <a:r>
              <a:rPr lang="en-US" sz="2000" b="1" dirty="0">
                <a:latin typeface="+mj-lt"/>
              </a:rPr>
              <a:t>Methodology</a:t>
            </a:r>
          </a:p>
          <a:p>
            <a:pPr lvl="1" algn="just"/>
            <a:r>
              <a:rPr lang="en-US" sz="2000" b="1" dirty="0">
                <a:latin typeface="+mj-lt"/>
              </a:rPr>
              <a:t>Data Collection</a:t>
            </a:r>
          </a:p>
          <a:p>
            <a:pPr lvl="1" algn="just"/>
            <a:r>
              <a:rPr lang="en-US" sz="2000" b="1" dirty="0">
                <a:latin typeface="+mj-lt"/>
              </a:rPr>
              <a:t>Exploratory Data Analysis (EDA)</a:t>
            </a:r>
          </a:p>
          <a:p>
            <a:pPr lvl="1" algn="just"/>
            <a:r>
              <a:rPr lang="en-US" sz="2000" b="1" dirty="0">
                <a:latin typeface="+mj-lt"/>
              </a:rPr>
              <a:t>Statistical/ Machine Learning Results</a:t>
            </a:r>
          </a:p>
          <a:p>
            <a:pPr marL="457200" indent="-457200" algn="just">
              <a:buFont typeface="+mj-lt"/>
              <a:buAutoNum type="arabicPeriod"/>
            </a:pPr>
            <a:r>
              <a:rPr lang="en-US" sz="2000" b="1" dirty="0">
                <a:latin typeface="+mj-lt"/>
              </a:rPr>
              <a:t>Results</a:t>
            </a:r>
          </a:p>
          <a:p>
            <a:pPr marL="457200" indent="-457200" algn="just">
              <a:buFont typeface="+mj-lt"/>
              <a:buAutoNum type="arabicPeriod"/>
            </a:pPr>
            <a:r>
              <a:rPr lang="en-US" sz="2000" b="1" dirty="0">
                <a:latin typeface="+mj-lt"/>
              </a:rPr>
              <a:t>Challenges</a:t>
            </a:r>
          </a:p>
          <a:p>
            <a:pPr marL="457200" indent="-457200" algn="just">
              <a:buFont typeface="+mj-lt"/>
              <a:buAutoNum type="arabicPeriod"/>
            </a:pPr>
            <a:r>
              <a:rPr lang="en-US" sz="2000" b="1" dirty="0">
                <a:latin typeface="+mj-lt"/>
              </a:rPr>
              <a:t>Lessons Learned &amp; Future Work</a:t>
            </a:r>
          </a:p>
          <a:p>
            <a:pPr marL="457200" indent="-457200" algn="just">
              <a:buFont typeface="+mj-lt"/>
              <a:buAutoNum type="arabicPeriod"/>
            </a:pPr>
            <a:r>
              <a:rPr lang="en-US" sz="2000" b="1" dirty="0">
                <a:latin typeface="+mj-lt"/>
              </a:rPr>
              <a:t>Conclusion</a:t>
            </a:r>
          </a:p>
          <a:p>
            <a:pPr marL="457200" indent="-457200" algn="just">
              <a:buFont typeface="+mj-lt"/>
              <a:buAutoNum type="arabicPeriod"/>
            </a:pPr>
            <a:r>
              <a:rPr lang="en-US" sz="2000" b="1" dirty="0">
                <a:latin typeface="+mj-lt"/>
              </a:rPr>
              <a:t>Acknowledgments</a:t>
            </a:r>
          </a:p>
          <a:p>
            <a:pPr marL="457200" indent="-457200" algn="just">
              <a:buFont typeface="+mj-lt"/>
              <a:buAutoNum type="arabicPeriod"/>
            </a:pPr>
            <a:r>
              <a:rPr lang="en-US" sz="2000" b="1" dirty="0">
                <a:latin typeface="+mj-lt"/>
              </a:rPr>
              <a:t>Q&amp;A</a:t>
            </a:r>
          </a:p>
          <a:p>
            <a:pPr marL="457200" indent="-457200" algn="just">
              <a:buFont typeface="+mj-lt"/>
              <a:buAutoNum type="arabicPeriod"/>
            </a:pPr>
            <a:r>
              <a:rPr lang="en-US" sz="2000" b="1" dirty="0">
                <a:latin typeface="+mj-lt"/>
              </a:rPr>
              <a:t>References</a:t>
            </a:r>
          </a:p>
        </p:txBody>
      </p:sp>
      <p:sp>
        <p:nvSpPr>
          <p:cNvPr id="4" name="Slide Number Placeholder 3">
            <a:extLst>
              <a:ext uri="{FF2B5EF4-FFF2-40B4-BE49-F238E27FC236}">
                <a16:creationId xmlns:a16="http://schemas.microsoft.com/office/drawing/2014/main" id="{6DDE03EE-B760-8F0A-FC33-3856A3CEF70A}"/>
              </a:ext>
            </a:extLst>
          </p:cNvPr>
          <p:cNvSpPr>
            <a:spLocks noGrp="1"/>
          </p:cNvSpPr>
          <p:nvPr>
            <p:ph type="sldNum" sz="quarter" idx="4"/>
          </p:nvPr>
        </p:nvSpPr>
        <p:spPr/>
        <p:txBody>
          <a:bodyPr/>
          <a:lstStyle/>
          <a:p>
            <a:fld id="{9257DAD1-48AB-8A4C-A054-135C0212BAAD}" type="slidenum">
              <a:rPr lang="en-US" smtClean="0"/>
              <a:pPr/>
              <a:t>2</a:t>
            </a:fld>
            <a:endParaRPr lang="en-US" dirty="0"/>
          </a:p>
        </p:txBody>
      </p:sp>
      <p:sp>
        <p:nvSpPr>
          <p:cNvPr id="9" name="Title 1">
            <a:extLst>
              <a:ext uri="{FF2B5EF4-FFF2-40B4-BE49-F238E27FC236}">
                <a16:creationId xmlns:a16="http://schemas.microsoft.com/office/drawing/2014/main" id="{616B8AB5-DB3F-75CE-32EF-3A2FD8A77787}"/>
              </a:ext>
            </a:extLst>
          </p:cNvPr>
          <p:cNvSpPr txBox="1">
            <a:spLocks/>
          </p:cNvSpPr>
          <p:nvPr/>
        </p:nvSpPr>
        <p:spPr bwMode="auto">
          <a:xfrm>
            <a:off x="186565" y="139852"/>
            <a:ext cx="6168520" cy="124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defTabSz="457200" rtl="0" eaLnBrk="0" fontAlgn="base" hangingPunct="0">
              <a:lnSpc>
                <a:spcPts val="3400"/>
              </a:lnSpc>
              <a:spcBef>
                <a:spcPct val="0"/>
              </a:spcBef>
              <a:spcAft>
                <a:spcPct val="0"/>
              </a:spcAft>
              <a:defRPr sz="3200" kern="1200" baseline="0">
                <a:solidFill>
                  <a:schemeClr val="accent1"/>
                </a:solidFill>
                <a:latin typeface="+mj-lt"/>
                <a:ea typeface="ＭＳ Ｐゴシック" pitchFamily="-107" charset="-128"/>
                <a:cs typeface="ＭＳ Ｐゴシック" pitchFamily="-107" charset="-128"/>
              </a:defRPr>
            </a:lvl1pPr>
            <a:lvl2pPr algn="l" defTabSz="457200" rtl="0" eaLnBrk="0" fontAlgn="base" hangingPunct="0">
              <a:spcBef>
                <a:spcPct val="0"/>
              </a:spcBef>
              <a:spcAft>
                <a:spcPct val="0"/>
              </a:spcAft>
              <a:defRPr sz="3200">
                <a:solidFill>
                  <a:schemeClr val="bg1"/>
                </a:solidFill>
                <a:latin typeface="Calibri" pitchFamily="-107" charset="0"/>
                <a:ea typeface="ＭＳ Ｐゴシック" pitchFamily="-107" charset="-128"/>
                <a:cs typeface="ＭＳ Ｐゴシック" pitchFamily="-107" charset="-128"/>
              </a:defRPr>
            </a:lvl2pPr>
            <a:lvl3pPr algn="l" defTabSz="457200" rtl="0" eaLnBrk="0" fontAlgn="base" hangingPunct="0">
              <a:spcBef>
                <a:spcPct val="0"/>
              </a:spcBef>
              <a:spcAft>
                <a:spcPct val="0"/>
              </a:spcAft>
              <a:defRPr sz="3200">
                <a:solidFill>
                  <a:schemeClr val="bg1"/>
                </a:solidFill>
                <a:latin typeface="Calibri" pitchFamily="-107" charset="0"/>
                <a:ea typeface="ＭＳ Ｐゴシック" pitchFamily="-107" charset="-128"/>
                <a:cs typeface="ＭＳ Ｐゴシック" pitchFamily="-107" charset="-128"/>
              </a:defRPr>
            </a:lvl3pPr>
            <a:lvl4pPr algn="l" defTabSz="457200" rtl="0" eaLnBrk="0" fontAlgn="base" hangingPunct="0">
              <a:spcBef>
                <a:spcPct val="0"/>
              </a:spcBef>
              <a:spcAft>
                <a:spcPct val="0"/>
              </a:spcAft>
              <a:defRPr sz="3200">
                <a:solidFill>
                  <a:schemeClr val="bg1"/>
                </a:solidFill>
                <a:latin typeface="Calibri" pitchFamily="-107" charset="0"/>
                <a:ea typeface="ＭＳ Ｐゴシック" pitchFamily="-107" charset="-128"/>
                <a:cs typeface="ＭＳ Ｐゴシック" pitchFamily="-107" charset="-128"/>
              </a:defRPr>
            </a:lvl4pPr>
            <a:lvl5pPr algn="l" defTabSz="457200" rtl="0" eaLnBrk="0" fontAlgn="base" hangingPunct="0">
              <a:spcBef>
                <a:spcPct val="0"/>
              </a:spcBef>
              <a:spcAft>
                <a:spcPct val="0"/>
              </a:spcAft>
              <a:defRPr sz="3200">
                <a:solidFill>
                  <a:schemeClr val="bg1"/>
                </a:solidFill>
                <a:latin typeface="Calibri" pitchFamily="-107" charset="0"/>
                <a:ea typeface="ＭＳ Ｐゴシック" pitchFamily="-107" charset="-128"/>
                <a:cs typeface="ＭＳ Ｐゴシック" pitchFamily="-107" charset="-128"/>
              </a:defRPr>
            </a:lvl5pPr>
            <a:lvl6pPr marL="457200" algn="l" defTabSz="457200" rtl="0" fontAlgn="base">
              <a:spcBef>
                <a:spcPct val="0"/>
              </a:spcBef>
              <a:spcAft>
                <a:spcPct val="0"/>
              </a:spcAft>
              <a:defRPr sz="3200" b="1">
                <a:solidFill>
                  <a:srgbClr val="CC3333"/>
                </a:solidFill>
                <a:latin typeface="Calibri" pitchFamily="-107" charset="0"/>
                <a:ea typeface="ＭＳ Ｐゴシック" pitchFamily="-107" charset="-128"/>
                <a:cs typeface="ＭＳ Ｐゴシック" pitchFamily="-107" charset="-128"/>
              </a:defRPr>
            </a:lvl6pPr>
            <a:lvl7pPr marL="914400" algn="l" defTabSz="457200" rtl="0" fontAlgn="base">
              <a:spcBef>
                <a:spcPct val="0"/>
              </a:spcBef>
              <a:spcAft>
                <a:spcPct val="0"/>
              </a:spcAft>
              <a:defRPr sz="3200" b="1">
                <a:solidFill>
                  <a:srgbClr val="CC3333"/>
                </a:solidFill>
                <a:latin typeface="Calibri" pitchFamily="-107" charset="0"/>
                <a:ea typeface="ＭＳ Ｐゴシック" pitchFamily="-107" charset="-128"/>
                <a:cs typeface="ＭＳ Ｐゴシック" pitchFamily="-107" charset="-128"/>
              </a:defRPr>
            </a:lvl7pPr>
            <a:lvl8pPr marL="1371600" algn="l" defTabSz="457200" rtl="0" fontAlgn="base">
              <a:spcBef>
                <a:spcPct val="0"/>
              </a:spcBef>
              <a:spcAft>
                <a:spcPct val="0"/>
              </a:spcAft>
              <a:defRPr sz="3200" b="1">
                <a:solidFill>
                  <a:srgbClr val="CC3333"/>
                </a:solidFill>
                <a:latin typeface="Calibri" pitchFamily="-107" charset="0"/>
                <a:ea typeface="ＭＳ Ｐゴシック" pitchFamily="-107" charset="-128"/>
                <a:cs typeface="ＭＳ Ｐゴシック" pitchFamily="-107" charset="-128"/>
              </a:defRPr>
            </a:lvl8pPr>
            <a:lvl9pPr marL="1828800" algn="l" defTabSz="457200" rtl="0" fontAlgn="base">
              <a:spcBef>
                <a:spcPct val="0"/>
              </a:spcBef>
              <a:spcAft>
                <a:spcPct val="0"/>
              </a:spcAft>
              <a:defRPr sz="3200" b="1">
                <a:solidFill>
                  <a:srgbClr val="CC3333"/>
                </a:solidFill>
                <a:latin typeface="Calibri" pitchFamily="-107" charset="0"/>
                <a:ea typeface="ＭＳ Ｐゴシック" pitchFamily="-107" charset="-128"/>
                <a:cs typeface="ＭＳ Ｐゴシック" pitchFamily="-107" charset="-128"/>
              </a:defRPr>
            </a:lvl9pPr>
          </a:lstStyle>
          <a:p>
            <a:r>
              <a:rPr lang="en-US" sz="4000" dirty="0"/>
              <a:t>Table of Contents </a:t>
            </a:r>
          </a:p>
        </p:txBody>
      </p:sp>
    </p:spTree>
    <p:extLst>
      <p:ext uri="{BB962C8B-B14F-4D97-AF65-F5344CB8AC3E}">
        <p14:creationId xmlns:p14="http://schemas.microsoft.com/office/powerpoint/2010/main" val="2992047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258BC-0B95-660B-0572-C0CC4A1BACD0}"/>
              </a:ext>
            </a:extLst>
          </p:cNvPr>
          <p:cNvSpPr>
            <a:spLocks noGrp="1"/>
          </p:cNvSpPr>
          <p:nvPr>
            <p:ph type="title"/>
          </p:nvPr>
        </p:nvSpPr>
        <p:spPr/>
        <p:txBody>
          <a:bodyPr/>
          <a:lstStyle/>
          <a:p>
            <a:r>
              <a:rPr lang="en-US" dirty="0"/>
              <a:t>Bias-Variance Tradeoff</a:t>
            </a:r>
          </a:p>
        </p:txBody>
      </p:sp>
      <p:pic>
        <p:nvPicPr>
          <p:cNvPr id="7" name="Content Placeholder 6">
            <a:extLst>
              <a:ext uri="{FF2B5EF4-FFF2-40B4-BE49-F238E27FC236}">
                <a16:creationId xmlns:a16="http://schemas.microsoft.com/office/drawing/2014/main" id="{C776A47E-6447-7D84-90B8-3484DFEA041C}"/>
              </a:ext>
            </a:extLst>
          </p:cNvPr>
          <p:cNvPicPr>
            <a:picLocks noGrp="1" noChangeAspect="1"/>
          </p:cNvPicPr>
          <p:nvPr>
            <p:ph idx="1"/>
          </p:nvPr>
        </p:nvPicPr>
        <p:blipFill>
          <a:blip r:embed="rId2"/>
          <a:stretch>
            <a:fillRect/>
          </a:stretch>
        </p:blipFill>
        <p:spPr>
          <a:xfrm>
            <a:off x="609600" y="1851332"/>
            <a:ext cx="5080000" cy="4058624"/>
          </a:xfrm>
        </p:spPr>
      </p:pic>
      <p:sp>
        <p:nvSpPr>
          <p:cNvPr id="4" name="Content Placeholder 3">
            <a:extLst>
              <a:ext uri="{FF2B5EF4-FFF2-40B4-BE49-F238E27FC236}">
                <a16:creationId xmlns:a16="http://schemas.microsoft.com/office/drawing/2014/main" id="{92DA4ECB-5962-52B3-9222-EB587B3B82A7}"/>
              </a:ext>
            </a:extLst>
          </p:cNvPr>
          <p:cNvSpPr>
            <a:spLocks noGrp="1"/>
          </p:cNvSpPr>
          <p:nvPr>
            <p:ph idx="11"/>
          </p:nvPr>
        </p:nvSpPr>
        <p:spPr/>
        <p:txBody>
          <a:bodyPr/>
          <a:lstStyle/>
          <a:p>
            <a:pPr marL="0" indent="0">
              <a:buNone/>
            </a:pPr>
            <a:r>
              <a:rPr lang="en-US" dirty="0"/>
              <a:t>The graph shows that increasing the polynomial degree beyond a certain point (degree 3) results in significant overfitting, where the model's variance dominates, making it less reliable on unseen data.</a:t>
            </a:r>
          </a:p>
        </p:txBody>
      </p:sp>
      <p:sp>
        <p:nvSpPr>
          <p:cNvPr id="5" name="Slide Number Placeholder 4">
            <a:extLst>
              <a:ext uri="{FF2B5EF4-FFF2-40B4-BE49-F238E27FC236}">
                <a16:creationId xmlns:a16="http://schemas.microsoft.com/office/drawing/2014/main" id="{3A358D73-E0CE-7FC1-D075-295A9A38EFEA}"/>
              </a:ext>
            </a:extLst>
          </p:cNvPr>
          <p:cNvSpPr>
            <a:spLocks noGrp="1"/>
          </p:cNvSpPr>
          <p:nvPr>
            <p:ph type="sldNum" sz="quarter" idx="4"/>
          </p:nvPr>
        </p:nvSpPr>
        <p:spPr/>
        <p:txBody>
          <a:bodyPr/>
          <a:lstStyle/>
          <a:p>
            <a:fld id="{9257DAD1-48AB-8A4C-A054-135C0212BAAD}" type="slidenum">
              <a:rPr lang="en-US" smtClean="0"/>
              <a:pPr/>
              <a:t>20</a:t>
            </a:fld>
            <a:endParaRPr lang="en-US" dirty="0"/>
          </a:p>
        </p:txBody>
      </p:sp>
    </p:spTree>
    <p:extLst>
      <p:ext uri="{BB962C8B-B14F-4D97-AF65-F5344CB8AC3E}">
        <p14:creationId xmlns:p14="http://schemas.microsoft.com/office/powerpoint/2010/main" val="2145449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9991-BA1F-4000-AA47-71EACD3527AA}"/>
              </a:ext>
            </a:extLst>
          </p:cNvPr>
          <p:cNvSpPr>
            <a:spLocks noGrp="1"/>
          </p:cNvSpPr>
          <p:nvPr>
            <p:ph type="title"/>
          </p:nvPr>
        </p:nvSpPr>
        <p:spPr>
          <a:xfrm>
            <a:off x="114748" y="160602"/>
            <a:ext cx="8720667" cy="1142470"/>
          </a:xfrm>
        </p:spPr>
        <p:txBody>
          <a:bodyPr/>
          <a:lstStyle/>
          <a:p>
            <a:r>
              <a:rPr lang="en-US" sz="4000" dirty="0"/>
              <a:t>Key Results and Findings</a:t>
            </a:r>
            <a:endParaRPr lang="en-US" dirty="0"/>
          </a:p>
        </p:txBody>
      </p:sp>
      <p:sp>
        <p:nvSpPr>
          <p:cNvPr id="3" name="Content Placeholder 2">
            <a:extLst>
              <a:ext uri="{FF2B5EF4-FFF2-40B4-BE49-F238E27FC236}">
                <a16:creationId xmlns:a16="http://schemas.microsoft.com/office/drawing/2014/main" id="{1FE08B45-E49F-4060-865F-EA8F79B14D91}"/>
              </a:ext>
            </a:extLst>
          </p:cNvPr>
          <p:cNvSpPr>
            <a:spLocks noGrp="1"/>
          </p:cNvSpPr>
          <p:nvPr>
            <p:ph idx="1"/>
          </p:nvPr>
        </p:nvSpPr>
        <p:spPr/>
        <p:txBody>
          <a:bodyPr/>
          <a:lstStyle/>
          <a:p>
            <a:pPr marL="0" indent="0">
              <a:buNone/>
            </a:pPr>
            <a:r>
              <a:rPr lang="en-US" b="1" dirty="0"/>
              <a:t>Linear Regression</a:t>
            </a:r>
            <a:r>
              <a:rPr lang="en-US" dirty="0"/>
              <a:t>: Baseline model to establish a simple relationship between wind speed and power output.</a:t>
            </a:r>
          </a:p>
          <a:p>
            <a:pPr marL="0" indent="0">
              <a:buNone/>
            </a:pPr>
            <a:endParaRPr lang="en-US" dirty="0"/>
          </a:p>
        </p:txBody>
      </p:sp>
      <p:sp>
        <p:nvSpPr>
          <p:cNvPr id="4" name="Slide Number Placeholder 3">
            <a:extLst>
              <a:ext uri="{FF2B5EF4-FFF2-40B4-BE49-F238E27FC236}">
                <a16:creationId xmlns:a16="http://schemas.microsoft.com/office/drawing/2014/main" id="{53C0FB4D-3440-496F-8E6B-875C2921C64C}"/>
              </a:ext>
            </a:extLst>
          </p:cNvPr>
          <p:cNvSpPr>
            <a:spLocks noGrp="1"/>
          </p:cNvSpPr>
          <p:nvPr>
            <p:ph type="sldNum" sz="quarter" idx="4"/>
          </p:nvPr>
        </p:nvSpPr>
        <p:spPr/>
        <p:txBody>
          <a:bodyPr/>
          <a:lstStyle/>
          <a:p>
            <a:fld id="{9257DAD1-48AB-8A4C-A054-135C0212BAAD}" type="slidenum">
              <a:rPr lang="en-US" smtClean="0"/>
              <a:pPr/>
              <a:t>21</a:t>
            </a:fld>
            <a:endParaRPr lang="en-US" dirty="0"/>
          </a:p>
        </p:txBody>
      </p:sp>
      <p:pic>
        <p:nvPicPr>
          <p:cNvPr id="6" name="Picture 5">
            <a:extLst>
              <a:ext uri="{FF2B5EF4-FFF2-40B4-BE49-F238E27FC236}">
                <a16:creationId xmlns:a16="http://schemas.microsoft.com/office/drawing/2014/main" id="{251E1409-9925-20BC-6A7B-44767E188254}"/>
              </a:ext>
            </a:extLst>
          </p:cNvPr>
          <p:cNvPicPr>
            <a:picLocks noChangeAspect="1"/>
          </p:cNvPicPr>
          <p:nvPr/>
        </p:nvPicPr>
        <p:blipFill>
          <a:blip r:embed="rId2"/>
          <a:stretch>
            <a:fillRect/>
          </a:stretch>
        </p:blipFill>
        <p:spPr>
          <a:xfrm>
            <a:off x="4649119" y="2017734"/>
            <a:ext cx="4340645" cy="4108429"/>
          </a:xfrm>
          <a:prstGeom prst="rect">
            <a:avLst/>
          </a:prstGeom>
        </p:spPr>
      </p:pic>
    </p:spTree>
    <p:extLst>
      <p:ext uri="{BB962C8B-B14F-4D97-AF65-F5344CB8AC3E}">
        <p14:creationId xmlns:p14="http://schemas.microsoft.com/office/powerpoint/2010/main" val="35205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F7461C9-441A-DF86-90A3-6770F9F6CF51}"/>
              </a:ext>
            </a:extLst>
          </p:cNvPr>
          <p:cNvSpPr>
            <a:spLocks noGrp="1"/>
          </p:cNvSpPr>
          <p:nvPr>
            <p:ph type="title"/>
          </p:nvPr>
        </p:nvSpPr>
        <p:spPr>
          <a:xfrm>
            <a:off x="609600" y="119064"/>
            <a:ext cx="8720667" cy="1142470"/>
          </a:xfrm>
        </p:spPr>
        <p:txBody>
          <a:bodyPr/>
          <a:lstStyle/>
          <a:p>
            <a:r>
              <a:rPr lang="en-US" dirty="0"/>
              <a:t>XG BOOST</a:t>
            </a:r>
          </a:p>
        </p:txBody>
      </p:sp>
      <p:pic>
        <p:nvPicPr>
          <p:cNvPr id="6" name="Content Placeholder 5">
            <a:extLst>
              <a:ext uri="{FF2B5EF4-FFF2-40B4-BE49-F238E27FC236}">
                <a16:creationId xmlns:a16="http://schemas.microsoft.com/office/drawing/2014/main" id="{D33E83B6-0E5F-F6B9-BD22-2BADFCC7D406}"/>
              </a:ext>
            </a:extLst>
          </p:cNvPr>
          <p:cNvPicPr>
            <a:picLocks noGrp="1" noChangeAspect="1"/>
          </p:cNvPicPr>
          <p:nvPr>
            <p:ph idx="1"/>
          </p:nvPr>
        </p:nvPicPr>
        <p:blipFill>
          <a:blip r:embed="rId2"/>
          <a:stretch>
            <a:fillRect/>
          </a:stretch>
        </p:blipFill>
        <p:spPr>
          <a:xfrm>
            <a:off x="95779" y="2126255"/>
            <a:ext cx="6000221" cy="2985110"/>
          </a:xfrm>
          <a:noFill/>
        </p:spPr>
      </p:pic>
      <p:sp>
        <p:nvSpPr>
          <p:cNvPr id="13" name="Content Placeholder 3">
            <a:extLst>
              <a:ext uri="{FF2B5EF4-FFF2-40B4-BE49-F238E27FC236}">
                <a16:creationId xmlns:a16="http://schemas.microsoft.com/office/drawing/2014/main" id="{A19DE121-1380-74EA-6A68-3863C694A101}"/>
              </a:ext>
            </a:extLst>
          </p:cNvPr>
          <p:cNvSpPr>
            <a:spLocks noGrp="1"/>
          </p:cNvSpPr>
          <p:nvPr>
            <p:ph idx="11"/>
          </p:nvPr>
        </p:nvSpPr>
        <p:spPr>
          <a:xfrm>
            <a:off x="6423377" y="1635363"/>
            <a:ext cx="5080000" cy="4490794"/>
          </a:xfrm>
        </p:spPr>
        <p:txBody>
          <a:bodyPr/>
          <a:lstStyle/>
          <a:p>
            <a:r>
              <a:rPr lang="en-US" dirty="0"/>
              <a:t>The model remains reliable, but its predictive power is marginally reduced compared to the Linear Regression (with an 𝑅2 of 0.9484).</a:t>
            </a:r>
          </a:p>
          <a:p>
            <a:endParaRPr lang="en-US" dirty="0"/>
          </a:p>
          <a:p>
            <a:r>
              <a:rPr lang="en-US" dirty="0"/>
              <a:t>The slight increase in deviations could indicate minor overfitting or greater prediction error at certain ranges.</a:t>
            </a:r>
          </a:p>
          <a:p>
            <a:r>
              <a:rPr lang="en-US" dirty="0"/>
              <a:t>Here training R2 score is 0.99  whereas testing R2 is 0.93</a:t>
            </a:r>
          </a:p>
        </p:txBody>
      </p:sp>
      <p:sp>
        <p:nvSpPr>
          <p:cNvPr id="4" name="Slide Number Placeholder 3">
            <a:extLst>
              <a:ext uri="{FF2B5EF4-FFF2-40B4-BE49-F238E27FC236}">
                <a16:creationId xmlns:a16="http://schemas.microsoft.com/office/drawing/2014/main" id="{E0327D54-C941-87B4-09DD-F02EB43B8A56}"/>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22</a:t>
            </a:fld>
            <a:endParaRPr lang="en-US"/>
          </a:p>
        </p:txBody>
      </p:sp>
    </p:spTree>
    <p:extLst>
      <p:ext uri="{BB962C8B-B14F-4D97-AF65-F5344CB8AC3E}">
        <p14:creationId xmlns:p14="http://schemas.microsoft.com/office/powerpoint/2010/main" val="3038428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6B72-134A-CCF1-13C1-76814A14A7EA}"/>
              </a:ext>
            </a:extLst>
          </p:cNvPr>
          <p:cNvSpPr>
            <a:spLocks noGrp="1"/>
          </p:cNvSpPr>
          <p:nvPr>
            <p:ph type="title"/>
          </p:nvPr>
        </p:nvSpPr>
        <p:spPr>
          <a:xfrm>
            <a:off x="609600" y="119064"/>
            <a:ext cx="8720667" cy="1142470"/>
          </a:xfrm>
        </p:spPr>
        <p:txBody>
          <a:bodyPr wrap="square" anchor="b">
            <a:normAutofit/>
          </a:bodyPr>
          <a:lstStyle/>
          <a:p>
            <a:r>
              <a:rPr lang="en-US" dirty="0"/>
              <a:t>XGBoost</a:t>
            </a:r>
            <a:br>
              <a:rPr lang="en-US" dirty="0"/>
            </a:br>
            <a:endParaRPr lang="en-US" dirty="0"/>
          </a:p>
        </p:txBody>
      </p:sp>
      <p:pic>
        <p:nvPicPr>
          <p:cNvPr id="6" name="Picture 5">
            <a:extLst>
              <a:ext uri="{FF2B5EF4-FFF2-40B4-BE49-F238E27FC236}">
                <a16:creationId xmlns:a16="http://schemas.microsoft.com/office/drawing/2014/main" id="{BA2DD171-DE3A-AEBC-9FA9-CE73C1BC2F62}"/>
              </a:ext>
            </a:extLst>
          </p:cNvPr>
          <p:cNvPicPr>
            <a:picLocks noChangeAspect="1"/>
          </p:cNvPicPr>
          <p:nvPr/>
        </p:nvPicPr>
        <p:blipFill>
          <a:blip r:embed="rId2"/>
          <a:stretch>
            <a:fillRect/>
          </a:stretch>
        </p:blipFill>
        <p:spPr>
          <a:xfrm>
            <a:off x="3698349" y="1582615"/>
            <a:ext cx="4795301" cy="4543548"/>
          </a:xfrm>
          <a:prstGeom prst="rect">
            <a:avLst/>
          </a:prstGeom>
          <a:noFill/>
        </p:spPr>
      </p:pic>
      <p:sp>
        <p:nvSpPr>
          <p:cNvPr id="4" name="Slide Number Placeholder 3">
            <a:extLst>
              <a:ext uri="{FF2B5EF4-FFF2-40B4-BE49-F238E27FC236}">
                <a16:creationId xmlns:a16="http://schemas.microsoft.com/office/drawing/2014/main" id="{80F54929-7147-2F4C-603C-96ADF27502EA}"/>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23</a:t>
            </a:fld>
            <a:endParaRPr lang="en-US"/>
          </a:p>
        </p:txBody>
      </p:sp>
    </p:spTree>
    <p:extLst>
      <p:ext uri="{BB962C8B-B14F-4D97-AF65-F5344CB8AC3E}">
        <p14:creationId xmlns:p14="http://schemas.microsoft.com/office/powerpoint/2010/main" val="1418308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FD368-5A98-F14D-3205-CB6EBAAA4381}"/>
              </a:ext>
            </a:extLst>
          </p:cNvPr>
          <p:cNvSpPr>
            <a:spLocks noGrp="1"/>
          </p:cNvSpPr>
          <p:nvPr>
            <p:ph type="title"/>
          </p:nvPr>
        </p:nvSpPr>
        <p:spPr/>
        <p:txBody>
          <a:bodyPr/>
          <a:lstStyle/>
          <a:p>
            <a:r>
              <a:rPr lang="en-US" dirty="0"/>
              <a:t>XGBoost Pipeline with Cross validation</a:t>
            </a:r>
            <a:endParaRPr lang="en-IN" dirty="0"/>
          </a:p>
        </p:txBody>
      </p:sp>
      <p:sp>
        <p:nvSpPr>
          <p:cNvPr id="3" name="Content Placeholder 2">
            <a:extLst>
              <a:ext uri="{FF2B5EF4-FFF2-40B4-BE49-F238E27FC236}">
                <a16:creationId xmlns:a16="http://schemas.microsoft.com/office/drawing/2014/main" id="{3832A86C-D215-6644-F5F8-E0E1BE0968EC}"/>
              </a:ext>
            </a:extLst>
          </p:cNvPr>
          <p:cNvSpPr>
            <a:spLocks noGrp="1"/>
          </p:cNvSpPr>
          <p:nvPr>
            <p:ph idx="1"/>
          </p:nvPr>
        </p:nvSpPr>
        <p:spPr/>
        <p:txBody>
          <a:bodyPr/>
          <a:lstStyle/>
          <a:p>
            <a:endParaRPr lang="en-US" dirty="0"/>
          </a:p>
          <a:p>
            <a:r>
              <a:rPr lang="en-US" dirty="0"/>
              <a:t>To prevent overfitting, an XGBoost pipeline combined with cross-validation is highly effective. The pipeline ensures consistent data preprocessing, including scaling while the cross-validation technique divides the data into multiple folds to train and test the model iteratively.</a:t>
            </a:r>
          </a:p>
          <a:p>
            <a:endParaRPr lang="en-US" dirty="0"/>
          </a:p>
          <a:p>
            <a:r>
              <a:rPr lang="en-US" dirty="0"/>
              <a:t>Cross-validation helps in evaluating the model's performance across different subsets of data, offering a more accurate estimate and better generalization to unseen data. By fine-tuning the model's hyperparameters during this process, you can significantly reduce overfitting, leading to a robust and reliable model.</a:t>
            </a:r>
            <a:endParaRPr lang="en-IN" dirty="0"/>
          </a:p>
        </p:txBody>
      </p:sp>
      <p:sp>
        <p:nvSpPr>
          <p:cNvPr id="4" name="Slide Number Placeholder 3">
            <a:extLst>
              <a:ext uri="{FF2B5EF4-FFF2-40B4-BE49-F238E27FC236}">
                <a16:creationId xmlns:a16="http://schemas.microsoft.com/office/drawing/2014/main" id="{71A6FFD5-CD59-F2EC-4CB9-CD117BEDFE9C}"/>
              </a:ext>
            </a:extLst>
          </p:cNvPr>
          <p:cNvSpPr>
            <a:spLocks noGrp="1"/>
          </p:cNvSpPr>
          <p:nvPr>
            <p:ph type="sldNum" sz="quarter" idx="4"/>
          </p:nvPr>
        </p:nvSpPr>
        <p:spPr/>
        <p:txBody>
          <a:bodyPr/>
          <a:lstStyle/>
          <a:p>
            <a:fld id="{9257DAD1-48AB-8A4C-A054-135C0212BAAD}" type="slidenum">
              <a:rPr lang="en-US" smtClean="0"/>
              <a:pPr/>
              <a:t>24</a:t>
            </a:fld>
            <a:endParaRPr lang="en-US" dirty="0"/>
          </a:p>
        </p:txBody>
      </p:sp>
    </p:spTree>
    <p:extLst>
      <p:ext uri="{BB962C8B-B14F-4D97-AF65-F5344CB8AC3E}">
        <p14:creationId xmlns:p14="http://schemas.microsoft.com/office/powerpoint/2010/main" val="1899600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8FF02-2576-7B75-F180-81241A8FB776}"/>
              </a:ext>
            </a:extLst>
          </p:cNvPr>
          <p:cNvSpPr>
            <a:spLocks noGrp="1"/>
          </p:cNvSpPr>
          <p:nvPr>
            <p:ph type="title"/>
          </p:nvPr>
        </p:nvSpPr>
        <p:spPr>
          <a:xfrm>
            <a:off x="609600" y="119064"/>
            <a:ext cx="8720667" cy="1142470"/>
          </a:xfrm>
        </p:spPr>
        <p:txBody>
          <a:bodyPr wrap="square" anchor="b">
            <a:normAutofit/>
          </a:bodyPr>
          <a:lstStyle/>
          <a:p>
            <a:r>
              <a:rPr lang="en-US" dirty="0"/>
              <a:t>XGBoost Pipeline with Cross validation</a:t>
            </a:r>
          </a:p>
        </p:txBody>
      </p:sp>
      <p:pic>
        <p:nvPicPr>
          <p:cNvPr id="6" name="Content Placeholder 5">
            <a:extLst>
              <a:ext uri="{FF2B5EF4-FFF2-40B4-BE49-F238E27FC236}">
                <a16:creationId xmlns:a16="http://schemas.microsoft.com/office/drawing/2014/main" id="{AC4BA704-A1DC-A070-0EE8-C2075A41BAED}"/>
              </a:ext>
            </a:extLst>
          </p:cNvPr>
          <p:cNvPicPr>
            <a:picLocks noGrp="1" noChangeAspect="1"/>
          </p:cNvPicPr>
          <p:nvPr>
            <p:ph idx="1"/>
          </p:nvPr>
        </p:nvPicPr>
        <p:blipFill>
          <a:blip r:embed="rId2"/>
          <a:stretch>
            <a:fillRect/>
          </a:stretch>
        </p:blipFill>
        <p:spPr>
          <a:xfrm>
            <a:off x="609600" y="1635363"/>
            <a:ext cx="5080000" cy="4362314"/>
          </a:xfrm>
          <a:noFill/>
        </p:spPr>
      </p:pic>
      <p:sp>
        <p:nvSpPr>
          <p:cNvPr id="11" name="Content Placeholder 3">
            <a:extLst>
              <a:ext uri="{FF2B5EF4-FFF2-40B4-BE49-F238E27FC236}">
                <a16:creationId xmlns:a16="http://schemas.microsoft.com/office/drawing/2014/main" id="{4EA13946-7C25-CC79-F15F-1E19A9F5B0CF}"/>
              </a:ext>
            </a:extLst>
          </p:cNvPr>
          <p:cNvSpPr>
            <a:spLocks noGrp="1"/>
          </p:cNvSpPr>
          <p:nvPr>
            <p:ph idx="11"/>
          </p:nvPr>
        </p:nvSpPr>
        <p:spPr>
          <a:xfrm>
            <a:off x="6423377" y="1635363"/>
            <a:ext cx="5080000" cy="4490794"/>
          </a:xfrm>
        </p:spPr>
        <p:txBody>
          <a:bodyPr/>
          <a:lstStyle/>
          <a:p>
            <a:r>
              <a:rPr lang="en-US" dirty="0"/>
              <a:t>This regression plot compares actual values to predicted values which indicating the relationship between the actual and predicted values. The plot shows a strong positive correlation, as evidenced by the R2 value of 0.9633, which suggests that approximately 96.33% of the variability in the actual values can be explained by the model's predictions.</a:t>
            </a:r>
          </a:p>
        </p:txBody>
      </p:sp>
      <p:sp>
        <p:nvSpPr>
          <p:cNvPr id="4" name="Slide Number Placeholder 3">
            <a:extLst>
              <a:ext uri="{FF2B5EF4-FFF2-40B4-BE49-F238E27FC236}">
                <a16:creationId xmlns:a16="http://schemas.microsoft.com/office/drawing/2014/main" id="{F8484B1B-409C-18E3-3D2B-FDDF1991BA9E}"/>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25</a:t>
            </a:fld>
            <a:endParaRPr lang="en-US"/>
          </a:p>
        </p:txBody>
      </p:sp>
    </p:spTree>
    <p:extLst>
      <p:ext uri="{BB962C8B-B14F-4D97-AF65-F5344CB8AC3E}">
        <p14:creationId xmlns:p14="http://schemas.microsoft.com/office/powerpoint/2010/main" val="2841929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6A9B0-CFD5-7369-AF12-765E88D2D2FE}"/>
              </a:ext>
            </a:extLst>
          </p:cNvPr>
          <p:cNvSpPr>
            <a:spLocks noGrp="1"/>
          </p:cNvSpPr>
          <p:nvPr>
            <p:ph type="title"/>
          </p:nvPr>
        </p:nvSpPr>
        <p:spPr>
          <a:xfrm>
            <a:off x="422314" y="121926"/>
            <a:ext cx="8720667" cy="1142470"/>
          </a:xfrm>
        </p:spPr>
        <p:txBody>
          <a:bodyPr/>
          <a:lstStyle/>
          <a:p>
            <a:r>
              <a:rPr lang="en-US" dirty="0"/>
              <a:t>XGBoost Pipeline with Cross validation</a:t>
            </a:r>
          </a:p>
        </p:txBody>
      </p:sp>
      <p:sp>
        <p:nvSpPr>
          <p:cNvPr id="4" name="Slide Number Placeholder 3">
            <a:extLst>
              <a:ext uri="{FF2B5EF4-FFF2-40B4-BE49-F238E27FC236}">
                <a16:creationId xmlns:a16="http://schemas.microsoft.com/office/drawing/2014/main" id="{3AB05E13-5788-1DEB-3B58-094C4308C53A}"/>
              </a:ext>
            </a:extLst>
          </p:cNvPr>
          <p:cNvSpPr>
            <a:spLocks noGrp="1"/>
          </p:cNvSpPr>
          <p:nvPr>
            <p:ph type="sldNum" sz="quarter" idx="4"/>
          </p:nvPr>
        </p:nvSpPr>
        <p:spPr/>
        <p:txBody>
          <a:bodyPr/>
          <a:lstStyle/>
          <a:p>
            <a:fld id="{9257DAD1-48AB-8A4C-A054-135C0212BAAD}" type="slidenum">
              <a:rPr lang="en-US" smtClean="0"/>
              <a:pPr/>
              <a:t>26</a:t>
            </a:fld>
            <a:endParaRPr lang="en-US" dirty="0"/>
          </a:p>
        </p:txBody>
      </p:sp>
      <p:sp>
        <p:nvSpPr>
          <p:cNvPr id="5" name="Rectangle 1">
            <a:extLst>
              <a:ext uri="{FF2B5EF4-FFF2-40B4-BE49-F238E27FC236}">
                <a16:creationId xmlns:a16="http://schemas.microsoft.com/office/drawing/2014/main" id="{018F62B3-7F9A-D563-7A00-4146308ED3DE}"/>
              </a:ext>
            </a:extLst>
          </p:cNvPr>
          <p:cNvSpPr>
            <a:spLocks noGrp="1" noChangeArrowheads="1"/>
          </p:cNvSpPr>
          <p:nvPr>
            <p:ph idx="1"/>
          </p:nvPr>
        </p:nvSpPr>
        <p:spPr bwMode="auto">
          <a:xfrm>
            <a:off x="422314" y="1359324"/>
            <a:ext cx="1114503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US" sz="1800" dirty="0">
                <a:latin typeface="Arial" panose="020B0604020202020204" pitchFamily="34" charset="0"/>
              </a:rPr>
              <a:t>I</a:t>
            </a:r>
            <a:r>
              <a:rPr kumimoji="0" lang="en-US" altLang="en-US" sz="1800" b="0" i="0" u="none" strike="noStrike" cap="none" normalizeH="0" baseline="0" dirty="0">
                <a:ln>
                  <a:noFill/>
                </a:ln>
                <a:solidFill>
                  <a:schemeClr val="tx1"/>
                </a:solidFill>
                <a:effectLst/>
                <a:latin typeface="Arial" panose="020B0604020202020204" pitchFamily="34" charset="0"/>
              </a:rPr>
              <a:t>mplemented a pipeline combining scaling, and model training.</a:t>
            </a:r>
            <a:endParaRPr lang="en-US" altLang="en-US" sz="18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lang="en-US" altLang="en-US" sz="18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Utilized cross-validation to ensure robust performance across different data splits and prevent overfitting. </a:t>
            </a:r>
          </a:p>
        </p:txBody>
      </p:sp>
      <p:pic>
        <p:nvPicPr>
          <p:cNvPr id="7" name="Picture 6">
            <a:extLst>
              <a:ext uri="{FF2B5EF4-FFF2-40B4-BE49-F238E27FC236}">
                <a16:creationId xmlns:a16="http://schemas.microsoft.com/office/drawing/2014/main" id="{635B494A-8FD2-4DF4-714D-35CE14264B9D}"/>
              </a:ext>
            </a:extLst>
          </p:cNvPr>
          <p:cNvPicPr>
            <a:picLocks noChangeAspect="1"/>
          </p:cNvPicPr>
          <p:nvPr/>
        </p:nvPicPr>
        <p:blipFill>
          <a:blip r:embed="rId2"/>
          <a:stretch>
            <a:fillRect/>
          </a:stretch>
        </p:blipFill>
        <p:spPr>
          <a:xfrm>
            <a:off x="2211902" y="2745934"/>
            <a:ext cx="7443375" cy="3291665"/>
          </a:xfrm>
          <a:prstGeom prst="rect">
            <a:avLst/>
          </a:prstGeom>
        </p:spPr>
      </p:pic>
    </p:spTree>
    <p:extLst>
      <p:ext uri="{BB962C8B-B14F-4D97-AF65-F5344CB8AC3E}">
        <p14:creationId xmlns:p14="http://schemas.microsoft.com/office/powerpoint/2010/main" val="948405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F59C32F-7206-4C65-2C45-3C8AC52F3E83}"/>
              </a:ext>
            </a:extLst>
          </p:cNvPr>
          <p:cNvSpPr>
            <a:spLocks noGrp="1"/>
          </p:cNvSpPr>
          <p:nvPr>
            <p:ph type="title"/>
          </p:nvPr>
        </p:nvSpPr>
        <p:spPr>
          <a:xfrm>
            <a:off x="609600" y="119064"/>
            <a:ext cx="8720667" cy="1142470"/>
          </a:xfrm>
        </p:spPr>
        <p:txBody>
          <a:bodyPr/>
          <a:lstStyle/>
          <a:p>
            <a:r>
              <a:rPr lang="en-US" b="1" dirty="0"/>
              <a:t>Ensemble method(Random Forest and XGBoost):</a:t>
            </a:r>
            <a:endParaRPr lang="en-US" dirty="0"/>
          </a:p>
        </p:txBody>
      </p:sp>
      <p:pic>
        <p:nvPicPr>
          <p:cNvPr id="6" name="Picture 5">
            <a:extLst>
              <a:ext uri="{FF2B5EF4-FFF2-40B4-BE49-F238E27FC236}">
                <a16:creationId xmlns:a16="http://schemas.microsoft.com/office/drawing/2014/main" id="{D65370BE-76E6-32EC-FC3C-FFFE17FD0BA2}"/>
              </a:ext>
            </a:extLst>
          </p:cNvPr>
          <p:cNvPicPr>
            <a:picLocks noChangeAspect="1"/>
          </p:cNvPicPr>
          <p:nvPr/>
        </p:nvPicPr>
        <p:blipFill>
          <a:blip r:embed="rId2"/>
          <a:stretch>
            <a:fillRect/>
          </a:stretch>
        </p:blipFill>
        <p:spPr>
          <a:xfrm>
            <a:off x="609600" y="1504335"/>
            <a:ext cx="5080000" cy="4490794"/>
          </a:xfrm>
          <a:prstGeom prst="rect">
            <a:avLst/>
          </a:prstGeom>
          <a:noFill/>
        </p:spPr>
      </p:pic>
      <p:sp>
        <p:nvSpPr>
          <p:cNvPr id="13" name="Content Placeholder 3">
            <a:extLst>
              <a:ext uri="{FF2B5EF4-FFF2-40B4-BE49-F238E27FC236}">
                <a16:creationId xmlns:a16="http://schemas.microsoft.com/office/drawing/2014/main" id="{3BFFABFB-6F1B-F661-E13D-4F5D3227F5B6}"/>
              </a:ext>
            </a:extLst>
          </p:cNvPr>
          <p:cNvSpPr>
            <a:spLocks noGrp="1"/>
          </p:cNvSpPr>
          <p:nvPr>
            <p:ph idx="11"/>
          </p:nvPr>
        </p:nvSpPr>
        <p:spPr>
          <a:xfrm>
            <a:off x="6423377" y="1635363"/>
            <a:ext cx="5080000" cy="4490794"/>
          </a:xfrm>
        </p:spPr>
        <p:txBody>
          <a:bodyPr/>
          <a:lstStyle/>
          <a:p>
            <a:pPr marL="0" indent="0">
              <a:buNone/>
            </a:pPr>
            <a:r>
              <a:rPr lang="en-US" dirty="0"/>
              <a:t>The plot shows a strong correlation between the actual and predicted values, with an 𝑅2 of 0.9505, indicating that 95.05% of the variability in the actual values is explained by the ensemble model's predictions.</a:t>
            </a:r>
          </a:p>
        </p:txBody>
      </p:sp>
      <p:sp>
        <p:nvSpPr>
          <p:cNvPr id="4" name="Slide Number Placeholder 3">
            <a:extLst>
              <a:ext uri="{FF2B5EF4-FFF2-40B4-BE49-F238E27FC236}">
                <a16:creationId xmlns:a16="http://schemas.microsoft.com/office/drawing/2014/main" id="{F774F410-134C-6306-9A3D-C31430A9C652}"/>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27</a:t>
            </a:fld>
            <a:endParaRPr lang="en-US"/>
          </a:p>
        </p:txBody>
      </p:sp>
    </p:spTree>
    <p:extLst>
      <p:ext uri="{BB962C8B-B14F-4D97-AF65-F5344CB8AC3E}">
        <p14:creationId xmlns:p14="http://schemas.microsoft.com/office/powerpoint/2010/main" val="3283688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4EBAD5F-A9FE-C34B-5DB5-48FBA1A6E69E}"/>
              </a:ext>
            </a:extLst>
          </p:cNvPr>
          <p:cNvSpPr>
            <a:spLocks noGrp="1"/>
          </p:cNvSpPr>
          <p:nvPr>
            <p:ph type="title"/>
          </p:nvPr>
        </p:nvSpPr>
        <p:spPr>
          <a:xfrm>
            <a:off x="609600" y="119064"/>
            <a:ext cx="8720667" cy="1142470"/>
          </a:xfrm>
        </p:spPr>
        <p:txBody>
          <a:bodyPr/>
          <a:lstStyle/>
          <a:p>
            <a:r>
              <a:rPr lang="en-US" b="1" dirty="0"/>
              <a:t>Ensemble method(Random Forest and XGBoost):</a:t>
            </a:r>
            <a:endParaRPr lang="en-US" dirty="0"/>
          </a:p>
        </p:txBody>
      </p:sp>
      <p:sp>
        <p:nvSpPr>
          <p:cNvPr id="3" name="Content Placeholder 2">
            <a:extLst>
              <a:ext uri="{FF2B5EF4-FFF2-40B4-BE49-F238E27FC236}">
                <a16:creationId xmlns:a16="http://schemas.microsoft.com/office/drawing/2014/main" id="{AF4C6B3A-A514-C8F8-3B19-50CFA8752106}"/>
              </a:ext>
            </a:extLst>
          </p:cNvPr>
          <p:cNvSpPr>
            <a:spLocks noGrp="1"/>
          </p:cNvSpPr>
          <p:nvPr>
            <p:ph idx="1"/>
          </p:nvPr>
        </p:nvSpPr>
        <p:spPr>
          <a:xfrm>
            <a:off x="609600" y="1635369"/>
            <a:ext cx="5080000" cy="4490794"/>
          </a:xfrm>
        </p:spPr>
        <p:txBody>
          <a:bodyPr>
            <a:normAutofit/>
          </a:bodyPr>
          <a:lstStyle/>
          <a:p>
            <a:r>
              <a:rPr lang="en-US" dirty="0"/>
              <a:t>Applied ensemble techniques for better handling of non-linear relationships and feature importance analysis.</a:t>
            </a:r>
          </a:p>
        </p:txBody>
      </p:sp>
      <p:pic>
        <p:nvPicPr>
          <p:cNvPr id="6" name="Picture 5" descr="A graph with red and blue lines&#10;&#10;Description automatically generated">
            <a:extLst>
              <a:ext uri="{FF2B5EF4-FFF2-40B4-BE49-F238E27FC236}">
                <a16:creationId xmlns:a16="http://schemas.microsoft.com/office/drawing/2014/main" id="{4094F927-C131-65F4-4067-4357360F0B8E}"/>
              </a:ext>
            </a:extLst>
          </p:cNvPr>
          <p:cNvPicPr>
            <a:picLocks noChangeAspect="1"/>
          </p:cNvPicPr>
          <p:nvPr/>
        </p:nvPicPr>
        <p:blipFill>
          <a:blip r:embed="rId2"/>
          <a:stretch>
            <a:fillRect/>
          </a:stretch>
        </p:blipFill>
        <p:spPr>
          <a:xfrm>
            <a:off x="5545394" y="1453625"/>
            <a:ext cx="5968180" cy="4672538"/>
          </a:xfrm>
          <a:prstGeom prst="rect">
            <a:avLst/>
          </a:prstGeom>
          <a:noFill/>
        </p:spPr>
      </p:pic>
      <p:sp>
        <p:nvSpPr>
          <p:cNvPr id="4" name="Slide Number Placeholder 3">
            <a:extLst>
              <a:ext uri="{FF2B5EF4-FFF2-40B4-BE49-F238E27FC236}">
                <a16:creationId xmlns:a16="http://schemas.microsoft.com/office/drawing/2014/main" id="{C263F2BD-760A-37DE-CB70-FCE4FA6E8971}"/>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28</a:t>
            </a:fld>
            <a:endParaRPr lang="en-US"/>
          </a:p>
        </p:txBody>
      </p:sp>
    </p:spTree>
    <p:extLst>
      <p:ext uri="{BB962C8B-B14F-4D97-AF65-F5344CB8AC3E}">
        <p14:creationId xmlns:p14="http://schemas.microsoft.com/office/powerpoint/2010/main" val="2141887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52E86-530E-4706-9E50-429C4F212624}"/>
              </a:ext>
            </a:extLst>
          </p:cNvPr>
          <p:cNvSpPr>
            <a:spLocks noGrp="1"/>
          </p:cNvSpPr>
          <p:nvPr>
            <p:ph type="title"/>
          </p:nvPr>
        </p:nvSpPr>
        <p:spPr>
          <a:xfrm>
            <a:off x="151648" y="170019"/>
            <a:ext cx="8720667" cy="1142470"/>
          </a:xfrm>
        </p:spPr>
        <p:txBody>
          <a:bodyPr/>
          <a:lstStyle/>
          <a:p>
            <a:r>
              <a:rPr lang="en-US" sz="4000" dirty="0"/>
              <a:t> Machine Learning Results</a:t>
            </a:r>
          </a:p>
        </p:txBody>
      </p:sp>
      <p:sp>
        <p:nvSpPr>
          <p:cNvPr id="4" name="Slide Number Placeholder 3">
            <a:extLst>
              <a:ext uri="{FF2B5EF4-FFF2-40B4-BE49-F238E27FC236}">
                <a16:creationId xmlns:a16="http://schemas.microsoft.com/office/drawing/2014/main" id="{09E9F370-FE7B-468C-9EA6-69F6AB732583}"/>
              </a:ext>
            </a:extLst>
          </p:cNvPr>
          <p:cNvSpPr>
            <a:spLocks noGrp="1"/>
          </p:cNvSpPr>
          <p:nvPr>
            <p:ph type="sldNum" sz="quarter" idx="4"/>
          </p:nvPr>
        </p:nvSpPr>
        <p:spPr>
          <a:xfrm>
            <a:off x="8707902" y="6419042"/>
            <a:ext cx="2844800" cy="365125"/>
          </a:xfrm>
        </p:spPr>
        <p:txBody>
          <a:bodyPr/>
          <a:lstStyle/>
          <a:p>
            <a:fld id="{9257DAD1-48AB-8A4C-A054-135C0212BAAD}" type="slidenum">
              <a:rPr lang="en-US" smtClean="0"/>
              <a:pPr/>
              <a:t>29</a:t>
            </a:fld>
            <a:endParaRPr lang="en-US" dirty="0"/>
          </a:p>
        </p:txBody>
      </p:sp>
      <p:graphicFrame>
        <p:nvGraphicFramePr>
          <p:cNvPr id="5" name="Table 4">
            <a:extLst>
              <a:ext uri="{FF2B5EF4-FFF2-40B4-BE49-F238E27FC236}">
                <a16:creationId xmlns:a16="http://schemas.microsoft.com/office/drawing/2014/main" id="{3818E945-EF1C-56D5-465C-700664460039}"/>
              </a:ext>
            </a:extLst>
          </p:cNvPr>
          <p:cNvGraphicFramePr>
            <a:graphicFrameLocks noGrp="1"/>
          </p:cNvGraphicFramePr>
          <p:nvPr>
            <p:extLst>
              <p:ext uri="{D42A27DB-BD31-4B8C-83A1-F6EECF244321}">
                <p14:modId xmlns:p14="http://schemas.microsoft.com/office/powerpoint/2010/main" val="3658381882"/>
              </p:ext>
            </p:extLst>
          </p:nvPr>
        </p:nvGraphicFramePr>
        <p:xfrm>
          <a:off x="1487079" y="2417909"/>
          <a:ext cx="8128000" cy="2022181"/>
        </p:xfrm>
        <a:graphic>
          <a:graphicData uri="http://schemas.openxmlformats.org/drawingml/2006/table">
            <a:tbl>
              <a:tblPr firstRow="1" bandRow="1">
                <a:tableStyleId>{5C22544A-7EE6-4342-B048-85BDC9FD1C3A}</a:tableStyleId>
              </a:tblPr>
              <a:tblGrid>
                <a:gridCol w="1923055">
                  <a:extLst>
                    <a:ext uri="{9D8B030D-6E8A-4147-A177-3AD203B41FA5}">
                      <a16:colId xmlns:a16="http://schemas.microsoft.com/office/drawing/2014/main" val="3313645184"/>
                    </a:ext>
                  </a:extLst>
                </a:gridCol>
                <a:gridCol w="1328145">
                  <a:extLst>
                    <a:ext uri="{9D8B030D-6E8A-4147-A177-3AD203B41FA5}">
                      <a16:colId xmlns:a16="http://schemas.microsoft.com/office/drawing/2014/main" val="667963899"/>
                    </a:ext>
                  </a:extLst>
                </a:gridCol>
                <a:gridCol w="1625600">
                  <a:extLst>
                    <a:ext uri="{9D8B030D-6E8A-4147-A177-3AD203B41FA5}">
                      <a16:colId xmlns:a16="http://schemas.microsoft.com/office/drawing/2014/main" val="523948509"/>
                    </a:ext>
                  </a:extLst>
                </a:gridCol>
                <a:gridCol w="1625600">
                  <a:extLst>
                    <a:ext uri="{9D8B030D-6E8A-4147-A177-3AD203B41FA5}">
                      <a16:colId xmlns:a16="http://schemas.microsoft.com/office/drawing/2014/main" val="2736742467"/>
                    </a:ext>
                  </a:extLst>
                </a:gridCol>
                <a:gridCol w="1625600">
                  <a:extLst>
                    <a:ext uri="{9D8B030D-6E8A-4147-A177-3AD203B41FA5}">
                      <a16:colId xmlns:a16="http://schemas.microsoft.com/office/drawing/2014/main" val="252999473"/>
                    </a:ext>
                  </a:extLst>
                </a:gridCol>
              </a:tblGrid>
              <a:tr h="341359">
                <a:tc>
                  <a:txBody>
                    <a:bodyPr/>
                    <a:lstStyle/>
                    <a:p>
                      <a:r>
                        <a:rPr lang="en-US" dirty="0"/>
                        <a:t>Model</a:t>
                      </a:r>
                    </a:p>
                  </a:txBody>
                  <a:tcPr/>
                </a:tc>
                <a:tc>
                  <a:txBody>
                    <a:bodyPr/>
                    <a:lstStyle/>
                    <a:p>
                      <a:r>
                        <a:rPr lang="en-US" dirty="0"/>
                        <a:t>R2</a:t>
                      </a:r>
                    </a:p>
                  </a:txBody>
                  <a:tcPr/>
                </a:tc>
                <a:tc>
                  <a:txBody>
                    <a:bodyPr/>
                    <a:lstStyle/>
                    <a:p>
                      <a:r>
                        <a:rPr lang="en-US" dirty="0"/>
                        <a:t>RMSE </a:t>
                      </a:r>
                    </a:p>
                  </a:txBody>
                  <a:tcPr/>
                </a:tc>
                <a:tc>
                  <a:txBody>
                    <a:bodyPr/>
                    <a:lstStyle/>
                    <a:p>
                      <a:r>
                        <a:rPr lang="en-US" dirty="0"/>
                        <a:t>MAE       </a:t>
                      </a:r>
                    </a:p>
                  </a:txBody>
                  <a:tcPr/>
                </a:tc>
                <a:tc>
                  <a:txBody>
                    <a:bodyPr/>
                    <a:lstStyle/>
                    <a:p>
                      <a:r>
                        <a:rPr lang="en-US" dirty="0"/>
                        <a:t>MSE</a:t>
                      </a:r>
                    </a:p>
                  </a:txBody>
                  <a:tcPr/>
                </a:tc>
                <a:extLst>
                  <a:ext uri="{0D108BD9-81ED-4DB2-BD59-A6C34878D82A}">
                    <a16:rowId xmlns:a16="http://schemas.microsoft.com/office/drawing/2014/main" val="1221226263"/>
                  </a:ext>
                </a:extLst>
              </a:tr>
              <a:tr h="370840">
                <a:tc>
                  <a:txBody>
                    <a:bodyPr/>
                    <a:lstStyle/>
                    <a:p>
                      <a:r>
                        <a:rPr lang="en-US" sz="1800" b="0" i="0" kern="1200" dirty="0">
                          <a:solidFill>
                            <a:schemeClr val="dk1"/>
                          </a:solidFill>
                          <a:effectLst/>
                          <a:latin typeface="+mn-lt"/>
                          <a:ea typeface="+mn-ea"/>
                          <a:cs typeface="+mn-cs"/>
                        </a:rPr>
                        <a:t>Linear Regression</a:t>
                      </a:r>
                      <a:endParaRPr lang="en-US" dirty="0"/>
                    </a:p>
                  </a:txBody>
                  <a:tcPr/>
                </a:tc>
                <a:tc>
                  <a:txBody>
                    <a:bodyPr/>
                    <a:lstStyle/>
                    <a:p>
                      <a:r>
                        <a:rPr lang="en-US" dirty="0"/>
                        <a:t>0.95</a:t>
                      </a:r>
                    </a:p>
                  </a:txBody>
                  <a:tcPr/>
                </a:tc>
                <a:tc>
                  <a:txBody>
                    <a:bodyPr/>
                    <a:lstStyle/>
                    <a:p>
                      <a:r>
                        <a:rPr lang="en-US" dirty="0"/>
                        <a:t>0.24</a:t>
                      </a:r>
                    </a:p>
                  </a:txBody>
                  <a:tcPr/>
                </a:tc>
                <a:tc>
                  <a:txBody>
                    <a:bodyPr/>
                    <a:lstStyle/>
                    <a:p>
                      <a:r>
                        <a:rPr lang="en-US" dirty="0"/>
                        <a:t> 0.14</a:t>
                      </a:r>
                    </a:p>
                  </a:txBody>
                  <a:tcPr/>
                </a:tc>
                <a:tc>
                  <a:txBody>
                    <a:bodyPr/>
                    <a:lstStyle/>
                    <a:p>
                      <a:r>
                        <a:rPr lang="en-US" dirty="0"/>
                        <a:t>0.06</a:t>
                      </a:r>
                    </a:p>
                  </a:txBody>
                  <a:tcPr/>
                </a:tc>
                <a:extLst>
                  <a:ext uri="{0D108BD9-81ED-4DB2-BD59-A6C34878D82A}">
                    <a16:rowId xmlns:a16="http://schemas.microsoft.com/office/drawing/2014/main" val="2527349499"/>
                  </a:ext>
                </a:extLst>
              </a:tr>
              <a:tr h="370840">
                <a:tc>
                  <a:txBody>
                    <a:bodyPr/>
                    <a:lstStyle/>
                    <a:p>
                      <a:r>
                        <a:rPr lang="en-US" dirty="0"/>
                        <a:t>XG Boost</a:t>
                      </a:r>
                    </a:p>
                  </a:txBody>
                  <a:tcPr/>
                </a:tc>
                <a:tc>
                  <a:txBody>
                    <a:bodyPr/>
                    <a:lstStyle/>
                    <a:p>
                      <a:r>
                        <a:rPr lang="en-US" dirty="0"/>
                        <a:t>0.93</a:t>
                      </a:r>
                    </a:p>
                  </a:txBody>
                  <a:tcPr/>
                </a:tc>
                <a:tc>
                  <a:txBody>
                    <a:bodyPr/>
                    <a:lstStyle/>
                    <a:p>
                      <a:r>
                        <a:rPr lang="en-US" dirty="0"/>
                        <a:t>0.26</a:t>
                      </a:r>
                    </a:p>
                  </a:txBody>
                  <a:tcPr/>
                </a:tc>
                <a:tc>
                  <a:txBody>
                    <a:bodyPr/>
                    <a:lstStyle/>
                    <a:p>
                      <a:r>
                        <a:rPr lang="en-US" dirty="0"/>
                        <a:t>0.12</a:t>
                      </a:r>
                    </a:p>
                  </a:txBody>
                  <a:tcPr/>
                </a:tc>
                <a:tc>
                  <a:txBody>
                    <a:bodyPr/>
                    <a:lstStyle/>
                    <a:p>
                      <a:r>
                        <a:rPr lang="en-US" dirty="0"/>
                        <a:t>0.07</a:t>
                      </a:r>
                    </a:p>
                  </a:txBody>
                  <a:tcPr/>
                </a:tc>
                <a:extLst>
                  <a:ext uri="{0D108BD9-81ED-4DB2-BD59-A6C34878D82A}">
                    <a16:rowId xmlns:a16="http://schemas.microsoft.com/office/drawing/2014/main" val="931950472"/>
                  </a:ext>
                </a:extLst>
              </a:tr>
              <a:tr h="543901">
                <a:tc>
                  <a:txBody>
                    <a:bodyPr/>
                    <a:lstStyle/>
                    <a:p>
                      <a:r>
                        <a:rPr lang="en-US" dirty="0">
                          <a:highlight>
                            <a:srgbClr val="FFFF00"/>
                          </a:highlight>
                        </a:rPr>
                        <a:t>Pipeline with CV</a:t>
                      </a:r>
                    </a:p>
                  </a:txBody>
                  <a:tcPr/>
                </a:tc>
                <a:tc>
                  <a:txBody>
                    <a:bodyPr/>
                    <a:lstStyle/>
                    <a:p>
                      <a:r>
                        <a:rPr lang="en-US" dirty="0">
                          <a:highlight>
                            <a:srgbClr val="FFFF00"/>
                          </a:highlight>
                        </a:rPr>
                        <a:t>0.96</a:t>
                      </a:r>
                    </a:p>
                  </a:txBody>
                  <a:tcPr/>
                </a:tc>
                <a:tc>
                  <a:txBody>
                    <a:bodyPr/>
                    <a:lstStyle/>
                    <a:p>
                      <a:r>
                        <a:rPr lang="en-US" dirty="0">
                          <a:highlight>
                            <a:srgbClr val="FFFF00"/>
                          </a:highlight>
                        </a:rPr>
                        <a:t>0.20</a:t>
                      </a:r>
                    </a:p>
                  </a:txBody>
                  <a:tcPr/>
                </a:tc>
                <a:tc>
                  <a:txBody>
                    <a:bodyPr/>
                    <a:lstStyle/>
                    <a:p>
                      <a:r>
                        <a:rPr lang="en-US" dirty="0">
                          <a:highlight>
                            <a:srgbClr val="FFFF00"/>
                          </a:highlight>
                        </a:rPr>
                        <a:t>0.08</a:t>
                      </a:r>
                    </a:p>
                  </a:txBody>
                  <a:tcPr/>
                </a:tc>
                <a:tc>
                  <a:txBody>
                    <a:bodyPr/>
                    <a:lstStyle/>
                    <a:p>
                      <a:r>
                        <a:rPr lang="en-US" dirty="0">
                          <a:highlight>
                            <a:srgbClr val="FFFF00"/>
                          </a:highlight>
                        </a:rPr>
                        <a:t>0.04</a:t>
                      </a:r>
                    </a:p>
                  </a:txBody>
                  <a:tcPr/>
                </a:tc>
                <a:extLst>
                  <a:ext uri="{0D108BD9-81ED-4DB2-BD59-A6C34878D82A}">
                    <a16:rowId xmlns:a16="http://schemas.microsoft.com/office/drawing/2014/main" val="4139268517"/>
                  </a:ext>
                </a:extLst>
              </a:tr>
              <a:tr h="370840">
                <a:tc>
                  <a:txBody>
                    <a:bodyPr/>
                    <a:lstStyle/>
                    <a:p>
                      <a:r>
                        <a:rPr lang="en-US" dirty="0"/>
                        <a:t>Ensemble method</a:t>
                      </a:r>
                    </a:p>
                  </a:txBody>
                  <a:tcPr/>
                </a:tc>
                <a:tc>
                  <a:txBody>
                    <a:bodyPr/>
                    <a:lstStyle/>
                    <a:p>
                      <a:r>
                        <a:rPr lang="en-US" dirty="0"/>
                        <a:t>0.95</a:t>
                      </a:r>
                    </a:p>
                  </a:txBody>
                  <a:tcPr/>
                </a:tc>
                <a:tc>
                  <a:txBody>
                    <a:bodyPr/>
                    <a:lstStyle/>
                    <a:p>
                      <a:r>
                        <a:rPr lang="en-US" dirty="0"/>
                        <a:t>0.22</a:t>
                      </a:r>
                    </a:p>
                  </a:txBody>
                  <a:tcPr/>
                </a:tc>
                <a:tc>
                  <a:txBody>
                    <a:bodyPr/>
                    <a:lstStyle/>
                    <a:p>
                      <a:r>
                        <a:rPr lang="en-US" dirty="0"/>
                        <a:t>0.11</a:t>
                      </a:r>
                    </a:p>
                  </a:txBody>
                  <a:tcPr/>
                </a:tc>
                <a:tc>
                  <a:txBody>
                    <a:bodyPr/>
                    <a:lstStyle/>
                    <a:p>
                      <a:r>
                        <a:rPr lang="en-US" dirty="0"/>
                        <a:t>0.05</a:t>
                      </a:r>
                    </a:p>
                  </a:txBody>
                  <a:tcPr/>
                </a:tc>
                <a:extLst>
                  <a:ext uri="{0D108BD9-81ED-4DB2-BD59-A6C34878D82A}">
                    <a16:rowId xmlns:a16="http://schemas.microsoft.com/office/drawing/2014/main" val="847354787"/>
                  </a:ext>
                </a:extLst>
              </a:tr>
            </a:tbl>
          </a:graphicData>
        </a:graphic>
      </p:graphicFrame>
    </p:spTree>
    <p:extLst>
      <p:ext uri="{BB962C8B-B14F-4D97-AF65-F5344CB8AC3E}">
        <p14:creationId xmlns:p14="http://schemas.microsoft.com/office/powerpoint/2010/main" val="3898712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51DFD-62DC-51CF-0AAF-A057918A9D96}"/>
              </a:ext>
            </a:extLst>
          </p:cNvPr>
          <p:cNvSpPr>
            <a:spLocks noGrp="1"/>
          </p:cNvSpPr>
          <p:nvPr>
            <p:ph type="title"/>
          </p:nvPr>
        </p:nvSpPr>
        <p:spPr>
          <a:xfrm>
            <a:off x="609600" y="119064"/>
            <a:ext cx="8720667" cy="1142470"/>
          </a:xfrm>
        </p:spPr>
        <p:txBody>
          <a:bodyPr wrap="square" anchor="b">
            <a:normAutofit/>
          </a:bodyPr>
          <a:lstStyle/>
          <a:p>
            <a:r>
              <a:rPr lang="en-GB"/>
              <a:t>Introduction</a:t>
            </a:r>
          </a:p>
        </p:txBody>
      </p:sp>
      <p:sp>
        <p:nvSpPr>
          <p:cNvPr id="4" name="Slide Number Placeholder 3">
            <a:extLst>
              <a:ext uri="{FF2B5EF4-FFF2-40B4-BE49-F238E27FC236}">
                <a16:creationId xmlns:a16="http://schemas.microsoft.com/office/drawing/2014/main" id="{C926A373-AD98-4F6D-A772-2C030F0B8500}"/>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3</a:t>
            </a:fld>
            <a:endParaRPr lang="en-US"/>
          </a:p>
        </p:txBody>
      </p:sp>
      <p:graphicFrame>
        <p:nvGraphicFramePr>
          <p:cNvPr id="6" name="Content Placeholder 2">
            <a:extLst>
              <a:ext uri="{FF2B5EF4-FFF2-40B4-BE49-F238E27FC236}">
                <a16:creationId xmlns:a16="http://schemas.microsoft.com/office/drawing/2014/main" id="{7BDC1B77-9BCE-A683-A665-535EB2FD1EE8}"/>
              </a:ext>
            </a:extLst>
          </p:cNvPr>
          <p:cNvGraphicFramePr>
            <a:graphicFrameLocks noGrp="1"/>
          </p:cNvGraphicFramePr>
          <p:nvPr>
            <p:ph idx="1"/>
            <p:extLst>
              <p:ext uri="{D42A27DB-BD31-4B8C-83A1-F6EECF244321}">
                <p14:modId xmlns:p14="http://schemas.microsoft.com/office/powerpoint/2010/main" val="2026326392"/>
              </p:ext>
            </p:extLst>
          </p:nvPr>
        </p:nvGraphicFramePr>
        <p:xfrm>
          <a:off x="609600" y="1582615"/>
          <a:ext cx="10972800" cy="4543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0025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22B11-0479-0C5F-94B7-FF2F78F1521A}"/>
              </a:ext>
            </a:extLst>
          </p:cNvPr>
          <p:cNvSpPr>
            <a:spLocks noGrp="1"/>
          </p:cNvSpPr>
          <p:nvPr>
            <p:ph type="title"/>
          </p:nvPr>
        </p:nvSpPr>
        <p:spPr/>
        <p:txBody>
          <a:bodyPr/>
          <a:lstStyle/>
          <a:p>
            <a:r>
              <a:rPr lang="en-IN" dirty="0"/>
              <a:t>Models Performance without lag features</a:t>
            </a:r>
          </a:p>
        </p:txBody>
      </p:sp>
      <p:graphicFrame>
        <p:nvGraphicFramePr>
          <p:cNvPr id="7" name="Content Placeholder 6">
            <a:extLst>
              <a:ext uri="{FF2B5EF4-FFF2-40B4-BE49-F238E27FC236}">
                <a16:creationId xmlns:a16="http://schemas.microsoft.com/office/drawing/2014/main" id="{54F40E7E-83F1-8A10-BD8E-302ED4E82366}"/>
              </a:ext>
            </a:extLst>
          </p:cNvPr>
          <p:cNvGraphicFramePr>
            <a:graphicFrameLocks noGrp="1"/>
          </p:cNvGraphicFramePr>
          <p:nvPr>
            <p:ph idx="1"/>
            <p:extLst>
              <p:ext uri="{D42A27DB-BD31-4B8C-83A1-F6EECF244321}">
                <p14:modId xmlns:p14="http://schemas.microsoft.com/office/powerpoint/2010/main" val="998235446"/>
              </p:ext>
            </p:extLst>
          </p:nvPr>
        </p:nvGraphicFramePr>
        <p:xfrm>
          <a:off x="609599" y="1635125"/>
          <a:ext cx="8720666" cy="1854200"/>
        </p:xfrm>
        <a:graphic>
          <a:graphicData uri="http://schemas.openxmlformats.org/drawingml/2006/table">
            <a:tbl>
              <a:tblPr firstRow="1" bandRow="1">
                <a:tableStyleId>{5C22544A-7EE6-4342-B048-85BDC9FD1C3A}</a:tableStyleId>
              </a:tblPr>
              <a:tblGrid>
                <a:gridCol w="1941052">
                  <a:extLst>
                    <a:ext uri="{9D8B030D-6E8A-4147-A177-3AD203B41FA5}">
                      <a16:colId xmlns:a16="http://schemas.microsoft.com/office/drawing/2014/main" val="4182029019"/>
                    </a:ext>
                  </a:extLst>
                </a:gridCol>
                <a:gridCol w="1547215">
                  <a:extLst>
                    <a:ext uri="{9D8B030D-6E8A-4147-A177-3AD203B41FA5}">
                      <a16:colId xmlns:a16="http://schemas.microsoft.com/office/drawing/2014/main" val="3661354326"/>
                    </a:ext>
                  </a:extLst>
                </a:gridCol>
                <a:gridCol w="1744133">
                  <a:extLst>
                    <a:ext uri="{9D8B030D-6E8A-4147-A177-3AD203B41FA5}">
                      <a16:colId xmlns:a16="http://schemas.microsoft.com/office/drawing/2014/main" val="1558065124"/>
                    </a:ext>
                  </a:extLst>
                </a:gridCol>
                <a:gridCol w="1744133">
                  <a:extLst>
                    <a:ext uri="{9D8B030D-6E8A-4147-A177-3AD203B41FA5}">
                      <a16:colId xmlns:a16="http://schemas.microsoft.com/office/drawing/2014/main" val="1375196060"/>
                    </a:ext>
                  </a:extLst>
                </a:gridCol>
                <a:gridCol w="1744133">
                  <a:extLst>
                    <a:ext uri="{9D8B030D-6E8A-4147-A177-3AD203B41FA5}">
                      <a16:colId xmlns:a16="http://schemas.microsoft.com/office/drawing/2014/main" val="312447929"/>
                    </a:ext>
                  </a:extLst>
                </a:gridCol>
              </a:tblGrid>
              <a:tr h="370840">
                <a:tc>
                  <a:txBody>
                    <a:bodyPr/>
                    <a:lstStyle/>
                    <a:p>
                      <a:r>
                        <a:rPr lang="en-IN" dirty="0"/>
                        <a:t>Model</a:t>
                      </a:r>
                    </a:p>
                  </a:txBody>
                  <a:tcPr/>
                </a:tc>
                <a:tc>
                  <a:txBody>
                    <a:bodyPr/>
                    <a:lstStyle/>
                    <a:p>
                      <a:r>
                        <a:rPr lang="en-IN" dirty="0"/>
                        <a:t>R2</a:t>
                      </a:r>
                    </a:p>
                  </a:txBody>
                  <a:tcPr/>
                </a:tc>
                <a:tc>
                  <a:txBody>
                    <a:bodyPr/>
                    <a:lstStyle/>
                    <a:p>
                      <a:r>
                        <a:rPr lang="en-IN" dirty="0"/>
                        <a:t>RMSE</a:t>
                      </a:r>
                    </a:p>
                  </a:txBody>
                  <a:tcPr/>
                </a:tc>
                <a:tc>
                  <a:txBody>
                    <a:bodyPr/>
                    <a:lstStyle/>
                    <a:p>
                      <a:r>
                        <a:rPr lang="en-IN" dirty="0"/>
                        <a:t>MAE</a:t>
                      </a:r>
                    </a:p>
                  </a:txBody>
                  <a:tcPr/>
                </a:tc>
                <a:tc>
                  <a:txBody>
                    <a:bodyPr/>
                    <a:lstStyle/>
                    <a:p>
                      <a:r>
                        <a:rPr lang="en-IN" dirty="0"/>
                        <a:t>MSE</a:t>
                      </a:r>
                    </a:p>
                  </a:txBody>
                  <a:tcPr/>
                </a:tc>
                <a:extLst>
                  <a:ext uri="{0D108BD9-81ED-4DB2-BD59-A6C34878D82A}">
                    <a16:rowId xmlns:a16="http://schemas.microsoft.com/office/drawing/2014/main" val="1423641828"/>
                  </a:ext>
                </a:extLst>
              </a:tr>
              <a:tr h="370840">
                <a:tc>
                  <a:txBody>
                    <a:bodyPr/>
                    <a:lstStyle/>
                    <a:p>
                      <a:r>
                        <a:rPr lang="en-IN" dirty="0"/>
                        <a:t>Linear Regression</a:t>
                      </a:r>
                    </a:p>
                  </a:txBody>
                  <a:tcPr/>
                </a:tc>
                <a:tc>
                  <a:txBody>
                    <a:bodyPr/>
                    <a:lstStyle/>
                    <a:p>
                      <a:r>
                        <a:rPr lang="en-IN" dirty="0"/>
                        <a:t>0.89</a:t>
                      </a:r>
                    </a:p>
                  </a:txBody>
                  <a:tcPr/>
                </a:tc>
                <a:tc>
                  <a:txBody>
                    <a:bodyPr/>
                    <a:lstStyle/>
                    <a:p>
                      <a:r>
                        <a:rPr lang="en-IN" dirty="0"/>
                        <a:t>0.35</a:t>
                      </a:r>
                    </a:p>
                  </a:txBody>
                  <a:tcPr/>
                </a:tc>
                <a:tc>
                  <a:txBody>
                    <a:bodyPr/>
                    <a:lstStyle/>
                    <a:p>
                      <a:r>
                        <a:rPr lang="en-IN" dirty="0"/>
                        <a:t>0.12</a:t>
                      </a:r>
                    </a:p>
                  </a:txBody>
                  <a:tcPr/>
                </a:tc>
                <a:tc>
                  <a:txBody>
                    <a:bodyPr/>
                    <a:lstStyle/>
                    <a:p>
                      <a:r>
                        <a:rPr lang="en-IN" dirty="0"/>
                        <a:t>0.18</a:t>
                      </a:r>
                    </a:p>
                  </a:txBody>
                  <a:tcPr/>
                </a:tc>
                <a:extLst>
                  <a:ext uri="{0D108BD9-81ED-4DB2-BD59-A6C34878D82A}">
                    <a16:rowId xmlns:a16="http://schemas.microsoft.com/office/drawing/2014/main" val="1127372524"/>
                  </a:ext>
                </a:extLst>
              </a:tr>
              <a:tr h="370840">
                <a:tc>
                  <a:txBody>
                    <a:bodyPr/>
                    <a:lstStyle/>
                    <a:p>
                      <a:r>
                        <a:rPr lang="en-IN" dirty="0" err="1"/>
                        <a:t>XGboost</a:t>
                      </a:r>
                      <a:endParaRPr lang="en-IN" dirty="0"/>
                    </a:p>
                  </a:txBody>
                  <a:tcPr/>
                </a:tc>
                <a:tc>
                  <a:txBody>
                    <a:bodyPr/>
                    <a:lstStyle/>
                    <a:p>
                      <a:r>
                        <a:rPr lang="en-IN" dirty="0"/>
                        <a:t>0.89</a:t>
                      </a:r>
                    </a:p>
                  </a:txBody>
                  <a:tcPr/>
                </a:tc>
                <a:tc>
                  <a:txBody>
                    <a:bodyPr/>
                    <a:lstStyle/>
                    <a:p>
                      <a:r>
                        <a:rPr lang="en-IN" dirty="0"/>
                        <a:t>0.33</a:t>
                      </a:r>
                    </a:p>
                  </a:txBody>
                  <a:tcPr/>
                </a:tc>
                <a:tc>
                  <a:txBody>
                    <a:bodyPr/>
                    <a:lstStyle/>
                    <a:p>
                      <a:r>
                        <a:rPr lang="en-IN" dirty="0"/>
                        <a:t>0.11</a:t>
                      </a:r>
                    </a:p>
                  </a:txBody>
                  <a:tcPr/>
                </a:tc>
                <a:tc>
                  <a:txBody>
                    <a:bodyPr/>
                    <a:lstStyle/>
                    <a:p>
                      <a:r>
                        <a:rPr lang="en-IN" dirty="0"/>
                        <a:t>0.14</a:t>
                      </a:r>
                    </a:p>
                  </a:txBody>
                  <a:tcPr/>
                </a:tc>
                <a:extLst>
                  <a:ext uri="{0D108BD9-81ED-4DB2-BD59-A6C34878D82A}">
                    <a16:rowId xmlns:a16="http://schemas.microsoft.com/office/drawing/2014/main" val="2567444751"/>
                  </a:ext>
                </a:extLst>
              </a:tr>
              <a:tr h="370840">
                <a:tc>
                  <a:txBody>
                    <a:bodyPr/>
                    <a:lstStyle/>
                    <a:p>
                      <a:r>
                        <a:rPr lang="en-IN" dirty="0"/>
                        <a:t>Pipeline with cv</a:t>
                      </a:r>
                    </a:p>
                  </a:txBody>
                  <a:tcPr/>
                </a:tc>
                <a:tc>
                  <a:txBody>
                    <a:bodyPr/>
                    <a:lstStyle/>
                    <a:p>
                      <a:r>
                        <a:rPr lang="en-IN" dirty="0"/>
                        <a:t>0.92</a:t>
                      </a:r>
                    </a:p>
                  </a:txBody>
                  <a:tcPr/>
                </a:tc>
                <a:tc>
                  <a:txBody>
                    <a:bodyPr/>
                    <a:lstStyle/>
                    <a:p>
                      <a:r>
                        <a:rPr lang="en-IN" dirty="0"/>
                        <a:t>0.30</a:t>
                      </a:r>
                    </a:p>
                  </a:txBody>
                  <a:tcPr/>
                </a:tc>
                <a:tc>
                  <a:txBody>
                    <a:bodyPr/>
                    <a:lstStyle/>
                    <a:p>
                      <a:r>
                        <a:rPr lang="en-IN" dirty="0"/>
                        <a:t>0.09</a:t>
                      </a:r>
                    </a:p>
                  </a:txBody>
                  <a:tcPr/>
                </a:tc>
                <a:tc>
                  <a:txBody>
                    <a:bodyPr/>
                    <a:lstStyle/>
                    <a:p>
                      <a:r>
                        <a:rPr lang="en-IN" dirty="0"/>
                        <a:t>0.12</a:t>
                      </a:r>
                    </a:p>
                  </a:txBody>
                  <a:tcPr/>
                </a:tc>
                <a:extLst>
                  <a:ext uri="{0D108BD9-81ED-4DB2-BD59-A6C34878D82A}">
                    <a16:rowId xmlns:a16="http://schemas.microsoft.com/office/drawing/2014/main" val="2918527958"/>
                  </a:ext>
                </a:extLst>
              </a:tr>
              <a:tr h="370840">
                <a:tc>
                  <a:txBody>
                    <a:bodyPr/>
                    <a:lstStyle/>
                    <a:p>
                      <a:r>
                        <a:rPr lang="en-IN" dirty="0"/>
                        <a:t>Ensemble</a:t>
                      </a:r>
                    </a:p>
                  </a:txBody>
                  <a:tcPr/>
                </a:tc>
                <a:tc>
                  <a:txBody>
                    <a:bodyPr/>
                    <a:lstStyle/>
                    <a:p>
                      <a:r>
                        <a:rPr lang="en-IN" dirty="0"/>
                        <a:t>0.91</a:t>
                      </a:r>
                    </a:p>
                  </a:txBody>
                  <a:tcPr/>
                </a:tc>
                <a:tc>
                  <a:txBody>
                    <a:bodyPr/>
                    <a:lstStyle/>
                    <a:p>
                      <a:r>
                        <a:rPr lang="en-IN" dirty="0"/>
                        <a:t>0.32</a:t>
                      </a:r>
                    </a:p>
                  </a:txBody>
                  <a:tcPr/>
                </a:tc>
                <a:tc>
                  <a:txBody>
                    <a:bodyPr/>
                    <a:lstStyle/>
                    <a:p>
                      <a:r>
                        <a:rPr lang="en-IN" dirty="0"/>
                        <a:t>0.10</a:t>
                      </a:r>
                    </a:p>
                  </a:txBody>
                  <a:tcPr/>
                </a:tc>
                <a:tc>
                  <a:txBody>
                    <a:bodyPr/>
                    <a:lstStyle/>
                    <a:p>
                      <a:r>
                        <a:rPr lang="en-IN" dirty="0"/>
                        <a:t>0.14</a:t>
                      </a:r>
                    </a:p>
                  </a:txBody>
                  <a:tcPr/>
                </a:tc>
                <a:extLst>
                  <a:ext uri="{0D108BD9-81ED-4DB2-BD59-A6C34878D82A}">
                    <a16:rowId xmlns:a16="http://schemas.microsoft.com/office/drawing/2014/main" val="2400847013"/>
                  </a:ext>
                </a:extLst>
              </a:tr>
            </a:tbl>
          </a:graphicData>
        </a:graphic>
      </p:graphicFrame>
      <p:sp>
        <p:nvSpPr>
          <p:cNvPr id="5" name="Slide Number Placeholder 4">
            <a:extLst>
              <a:ext uri="{FF2B5EF4-FFF2-40B4-BE49-F238E27FC236}">
                <a16:creationId xmlns:a16="http://schemas.microsoft.com/office/drawing/2014/main" id="{447E8881-0613-D140-FC02-FBE119C93C61}"/>
              </a:ext>
            </a:extLst>
          </p:cNvPr>
          <p:cNvSpPr>
            <a:spLocks noGrp="1"/>
          </p:cNvSpPr>
          <p:nvPr>
            <p:ph type="sldNum" sz="quarter" idx="4"/>
          </p:nvPr>
        </p:nvSpPr>
        <p:spPr/>
        <p:txBody>
          <a:bodyPr/>
          <a:lstStyle/>
          <a:p>
            <a:fld id="{9257DAD1-48AB-8A4C-A054-135C0212BAAD}" type="slidenum">
              <a:rPr lang="en-US" smtClean="0"/>
              <a:pPr/>
              <a:t>30</a:t>
            </a:fld>
            <a:endParaRPr lang="en-US" dirty="0"/>
          </a:p>
        </p:txBody>
      </p:sp>
    </p:spTree>
    <p:extLst>
      <p:ext uri="{BB962C8B-B14F-4D97-AF65-F5344CB8AC3E}">
        <p14:creationId xmlns:p14="http://schemas.microsoft.com/office/powerpoint/2010/main" val="2804037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E59D7-CAAA-D6DB-02A8-77510F437E3E}"/>
              </a:ext>
            </a:extLst>
          </p:cNvPr>
          <p:cNvSpPr>
            <a:spLocks noGrp="1"/>
          </p:cNvSpPr>
          <p:nvPr>
            <p:ph type="title"/>
          </p:nvPr>
        </p:nvSpPr>
        <p:spPr>
          <a:xfrm>
            <a:off x="609600" y="119064"/>
            <a:ext cx="8720667" cy="1142470"/>
          </a:xfrm>
        </p:spPr>
        <p:txBody>
          <a:bodyPr wrap="square" anchor="b">
            <a:normAutofit/>
          </a:bodyPr>
          <a:lstStyle/>
          <a:p>
            <a:r>
              <a:rPr lang="en-US" dirty="0"/>
              <a:t>Deep Learning Models</a:t>
            </a:r>
          </a:p>
        </p:txBody>
      </p:sp>
      <p:sp>
        <p:nvSpPr>
          <p:cNvPr id="5" name="Slide Number Placeholder 4">
            <a:extLst>
              <a:ext uri="{FF2B5EF4-FFF2-40B4-BE49-F238E27FC236}">
                <a16:creationId xmlns:a16="http://schemas.microsoft.com/office/drawing/2014/main" id="{A5EDA4F8-5472-5C39-E0D3-3347A0779C72}"/>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31</a:t>
            </a:fld>
            <a:endParaRPr lang="en-US"/>
          </a:p>
        </p:txBody>
      </p:sp>
      <p:graphicFrame>
        <p:nvGraphicFramePr>
          <p:cNvPr id="19" name="Content Placeholder 2">
            <a:extLst>
              <a:ext uri="{FF2B5EF4-FFF2-40B4-BE49-F238E27FC236}">
                <a16:creationId xmlns:a16="http://schemas.microsoft.com/office/drawing/2014/main" id="{05D363BD-8A86-61EC-BD14-8FC11CCFA1EF}"/>
              </a:ext>
            </a:extLst>
          </p:cNvPr>
          <p:cNvGraphicFramePr>
            <a:graphicFrameLocks noGrp="1"/>
          </p:cNvGraphicFramePr>
          <p:nvPr>
            <p:ph idx="11"/>
            <p:extLst>
              <p:ext uri="{D42A27DB-BD31-4B8C-83A1-F6EECF244321}">
                <p14:modId xmlns:p14="http://schemas.microsoft.com/office/powerpoint/2010/main" val="3477262725"/>
              </p:ext>
            </p:extLst>
          </p:nvPr>
        </p:nvGraphicFramePr>
        <p:xfrm>
          <a:off x="6443042" y="1635363"/>
          <a:ext cx="5080000" cy="4490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2" name="Picture 2">
            <a:extLst>
              <a:ext uri="{FF2B5EF4-FFF2-40B4-BE49-F238E27FC236}">
                <a16:creationId xmlns:a16="http://schemas.microsoft.com/office/drawing/2014/main" id="{ADCCEA44-9A3C-CA41-B020-A3868996F056}"/>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472903" y="2399072"/>
            <a:ext cx="5374013" cy="3070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362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40E6-4A4A-B3C2-AD83-640817E23E83}"/>
              </a:ext>
            </a:extLst>
          </p:cNvPr>
          <p:cNvSpPr>
            <a:spLocks noGrp="1"/>
          </p:cNvSpPr>
          <p:nvPr>
            <p:ph type="title"/>
          </p:nvPr>
        </p:nvSpPr>
        <p:spPr>
          <a:xfrm>
            <a:off x="609600" y="119064"/>
            <a:ext cx="8720667" cy="1142470"/>
          </a:xfrm>
        </p:spPr>
        <p:txBody>
          <a:bodyPr wrap="square" anchor="b">
            <a:normAutofit/>
          </a:bodyPr>
          <a:lstStyle/>
          <a:p>
            <a:r>
              <a:rPr lang="en-US" dirty="0"/>
              <a:t>ANN models</a:t>
            </a:r>
            <a:br>
              <a:rPr lang="en-US" dirty="0"/>
            </a:br>
            <a:r>
              <a:rPr lang="en-US" dirty="0"/>
              <a:t>1.Single Hidden Layer</a:t>
            </a:r>
          </a:p>
        </p:txBody>
      </p:sp>
      <p:sp>
        <p:nvSpPr>
          <p:cNvPr id="4" name="Slide Number Placeholder 3">
            <a:extLst>
              <a:ext uri="{FF2B5EF4-FFF2-40B4-BE49-F238E27FC236}">
                <a16:creationId xmlns:a16="http://schemas.microsoft.com/office/drawing/2014/main" id="{DA49EE48-30DF-2597-E11C-A99C4D4B8E2E}"/>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32</a:t>
            </a:fld>
            <a:endParaRPr lang="en-US"/>
          </a:p>
        </p:txBody>
      </p:sp>
      <p:pic>
        <p:nvPicPr>
          <p:cNvPr id="8" name="Content Placeholder 7">
            <a:extLst>
              <a:ext uri="{FF2B5EF4-FFF2-40B4-BE49-F238E27FC236}">
                <a16:creationId xmlns:a16="http://schemas.microsoft.com/office/drawing/2014/main" id="{F6DA5B14-376D-94A2-4CD4-94BBF25A26CD}"/>
              </a:ext>
            </a:extLst>
          </p:cNvPr>
          <p:cNvPicPr>
            <a:picLocks noGrp="1" noChangeAspect="1"/>
          </p:cNvPicPr>
          <p:nvPr>
            <p:ph idx="1"/>
          </p:nvPr>
        </p:nvPicPr>
        <p:blipFill>
          <a:blip r:embed="rId2"/>
          <a:stretch>
            <a:fillRect/>
          </a:stretch>
        </p:blipFill>
        <p:spPr>
          <a:xfrm>
            <a:off x="68826" y="1956619"/>
            <a:ext cx="6454212" cy="4090220"/>
          </a:xfrm>
        </p:spPr>
      </p:pic>
      <p:pic>
        <p:nvPicPr>
          <p:cNvPr id="9" name="Content Placeholder 5">
            <a:extLst>
              <a:ext uri="{FF2B5EF4-FFF2-40B4-BE49-F238E27FC236}">
                <a16:creationId xmlns:a16="http://schemas.microsoft.com/office/drawing/2014/main" id="{61AC7393-6FAB-D868-EB7D-ACC919BE13BE}"/>
              </a:ext>
            </a:extLst>
          </p:cNvPr>
          <p:cNvPicPr>
            <a:picLocks noGrp="1" noChangeAspect="1"/>
          </p:cNvPicPr>
          <p:nvPr>
            <p:ph idx="11"/>
          </p:nvPr>
        </p:nvPicPr>
        <p:blipFill>
          <a:blip r:embed="rId3"/>
          <a:stretch>
            <a:fillRect/>
          </a:stretch>
        </p:blipFill>
        <p:spPr>
          <a:xfrm>
            <a:off x="6523038" y="1956618"/>
            <a:ext cx="5600136" cy="3962401"/>
          </a:xfrm>
        </p:spPr>
      </p:pic>
    </p:spTree>
    <p:extLst>
      <p:ext uri="{BB962C8B-B14F-4D97-AF65-F5344CB8AC3E}">
        <p14:creationId xmlns:p14="http://schemas.microsoft.com/office/powerpoint/2010/main" val="2674853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C64C0-85FE-7FDE-3AFC-14C55FECBE64}"/>
              </a:ext>
            </a:extLst>
          </p:cNvPr>
          <p:cNvSpPr>
            <a:spLocks noGrp="1"/>
          </p:cNvSpPr>
          <p:nvPr>
            <p:ph type="title"/>
          </p:nvPr>
        </p:nvSpPr>
        <p:spPr/>
        <p:txBody>
          <a:bodyPr/>
          <a:lstStyle/>
          <a:p>
            <a:r>
              <a:rPr lang="en-IN" dirty="0"/>
              <a:t>2. Multiple Hidden Layers</a:t>
            </a:r>
          </a:p>
        </p:txBody>
      </p:sp>
      <p:pic>
        <p:nvPicPr>
          <p:cNvPr id="7" name="Content Placeholder 6">
            <a:extLst>
              <a:ext uri="{FF2B5EF4-FFF2-40B4-BE49-F238E27FC236}">
                <a16:creationId xmlns:a16="http://schemas.microsoft.com/office/drawing/2014/main" id="{E4BFCE23-6C9D-80AE-61DE-2D8E2F12F41D}"/>
              </a:ext>
            </a:extLst>
          </p:cNvPr>
          <p:cNvPicPr>
            <a:picLocks noGrp="1" noChangeAspect="1"/>
          </p:cNvPicPr>
          <p:nvPr>
            <p:ph idx="1"/>
          </p:nvPr>
        </p:nvPicPr>
        <p:blipFill>
          <a:blip r:embed="rId2"/>
          <a:stretch>
            <a:fillRect/>
          </a:stretch>
        </p:blipFill>
        <p:spPr>
          <a:xfrm>
            <a:off x="609600" y="1635363"/>
            <a:ext cx="5624052" cy="4637618"/>
          </a:xfrm>
        </p:spPr>
      </p:pic>
      <p:pic>
        <p:nvPicPr>
          <p:cNvPr id="9" name="Content Placeholder 8">
            <a:extLst>
              <a:ext uri="{FF2B5EF4-FFF2-40B4-BE49-F238E27FC236}">
                <a16:creationId xmlns:a16="http://schemas.microsoft.com/office/drawing/2014/main" id="{1DA720BE-E4FA-C637-B207-CB7D93D1D966}"/>
              </a:ext>
            </a:extLst>
          </p:cNvPr>
          <p:cNvPicPr>
            <a:picLocks noGrp="1" noChangeAspect="1"/>
          </p:cNvPicPr>
          <p:nvPr>
            <p:ph idx="11"/>
          </p:nvPr>
        </p:nvPicPr>
        <p:blipFill>
          <a:blip r:embed="rId3"/>
          <a:stretch>
            <a:fillRect/>
          </a:stretch>
        </p:blipFill>
        <p:spPr>
          <a:xfrm>
            <a:off x="6423025" y="1635363"/>
            <a:ext cx="5080000" cy="4735586"/>
          </a:xfrm>
        </p:spPr>
      </p:pic>
      <p:sp>
        <p:nvSpPr>
          <p:cNvPr id="5" name="Slide Number Placeholder 4">
            <a:extLst>
              <a:ext uri="{FF2B5EF4-FFF2-40B4-BE49-F238E27FC236}">
                <a16:creationId xmlns:a16="http://schemas.microsoft.com/office/drawing/2014/main" id="{6047C0D7-EA95-DA12-3D27-7E392A0AC39E}"/>
              </a:ext>
            </a:extLst>
          </p:cNvPr>
          <p:cNvSpPr>
            <a:spLocks noGrp="1"/>
          </p:cNvSpPr>
          <p:nvPr>
            <p:ph type="sldNum" sz="quarter" idx="4"/>
          </p:nvPr>
        </p:nvSpPr>
        <p:spPr/>
        <p:txBody>
          <a:bodyPr/>
          <a:lstStyle/>
          <a:p>
            <a:fld id="{9257DAD1-48AB-8A4C-A054-135C0212BAAD}" type="slidenum">
              <a:rPr lang="en-US" smtClean="0"/>
              <a:pPr/>
              <a:t>33</a:t>
            </a:fld>
            <a:endParaRPr lang="en-US" dirty="0"/>
          </a:p>
        </p:txBody>
      </p:sp>
    </p:spTree>
    <p:extLst>
      <p:ext uri="{BB962C8B-B14F-4D97-AF65-F5344CB8AC3E}">
        <p14:creationId xmlns:p14="http://schemas.microsoft.com/office/powerpoint/2010/main" val="3878161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24410-AB19-6EFD-8C56-A7C719B7272B}"/>
              </a:ext>
            </a:extLst>
          </p:cNvPr>
          <p:cNvSpPr>
            <a:spLocks noGrp="1"/>
          </p:cNvSpPr>
          <p:nvPr>
            <p:ph type="title"/>
          </p:nvPr>
        </p:nvSpPr>
        <p:spPr/>
        <p:txBody>
          <a:bodyPr/>
          <a:lstStyle/>
          <a:p>
            <a:r>
              <a:rPr lang="en-IN" dirty="0"/>
              <a:t>LSTM Model</a:t>
            </a:r>
          </a:p>
        </p:txBody>
      </p:sp>
      <p:pic>
        <p:nvPicPr>
          <p:cNvPr id="7" name="Content Placeholder 6">
            <a:extLst>
              <a:ext uri="{FF2B5EF4-FFF2-40B4-BE49-F238E27FC236}">
                <a16:creationId xmlns:a16="http://schemas.microsoft.com/office/drawing/2014/main" id="{A6797423-7D8D-7418-1851-4B944CF7741F}"/>
              </a:ext>
            </a:extLst>
          </p:cNvPr>
          <p:cNvPicPr>
            <a:picLocks noGrp="1" noChangeAspect="1"/>
          </p:cNvPicPr>
          <p:nvPr>
            <p:ph idx="1"/>
          </p:nvPr>
        </p:nvPicPr>
        <p:blipFill>
          <a:blip r:embed="rId2"/>
          <a:stretch>
            <a:fillRect/>
          </a:stretch>
        </p:blipFill>
        <p:spPr>
          <a:xfrm>
            <a:off x="196645" y="1455174"/>
            <a:ext cx="5492955" cy="4670981"/>
          </a:xfrm>
        </p:spPr>
      </p:pic>
      <p:pic>
        <p:nvPicPr>
          <p:cNvPr id="9" name="Content Placeholder 8">
            <a:extLst>
              <a:ext uri="{FF2B5EF4-FFF2-40B4-BE49-F238E27FC236}">
                <a16:creationId xmlns:a16="http://schemas.microsoft.com/office/drawing/2014/main" id="{9B694468-92A3-2478-AD97-6DF62443F65B}"/>
              </a:ext>
            </a:extLst>
          </p:cNvPr>
          <p:cNvPicPr>
            <a:picLocks noGrp="1" noChangeAspect="1"/>
          </p:cNvPicPr>
          <p:nvPr>
            <p:ph idx="11"/>
          </p:nvPr>
        </p:nvPicPr>
        <p:blipFill>
          <a:blip r:embed="rId3"/>
          <a:stretch>
            <a:fillRect/>
          </a:stretch>
        </p:blipFill>
        <p:spPr>
          <a:xfrm>
            <a:off x="6423025" y="1740310"/>
            <a:ext cx="5572330" cy="4490793"/>
          </a:xfrm>
        </p:spPr>
      </p:pic>
      <p:sp>
        <p:nvSpPr>
          <p:cNvPr id="5" name="Slide Number Placeholder 4">
            <a:extLst>
              <a:ext uri="{FF2B5EF4-FFF2-40B4-BE49-F238E27FC236}">
                <a16:creationId xmlns:a16="http://schemas.microsoft.com/office/drawing/2014/main" id="{B643BAD9-396F-B836-99B2-0FC92D3D572C}"/>
              </a:ext>
            </a:extLst>
          </p:cNvPr>
          <p:cNvSpPr>
            <a:spLocks noGrp="1"/>
          </p:cNvSpPr>
          <p:nvPr>
            <p:ph type="sldNum" sz="quarter" idx="4"/>
          </p:nvPr>
        </p:nvSpPr>
        <p:spPr/>
        <p:txBody>
          <a:bodyPr/>
          <a:lstStyle/>
          <a:p>
            <a:fld id="{9257DAD1-48AB-8A4C-A054-135C0212BAAD}" type="slidenum">
              <a:rPr lang="en-US" smtClean="0"/>
              <a:pPr/>
              <a:t>34</a:t>
            </a:fld>
            <a:endParaRPr lang="en-US" dirty="0"/>
          </a:p>
        </p:txBody>
      </p:sp>
    </p:spTree>
    <p:extLst>
      <p:ext uri="{BB962C8B-B14F-4D97-AF65-F5344CB8AC3E}">
        <p14:creationId xmlns:p14="http://schemas.microsoft.com/office/powerpoint/2010/main" val="19734349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6FB28-DFE7-862D-8C9E-7355EA2AEC32}"/>
              </a:ext>
            </a:extLst>
          </p:cNvPr>
          <p:cNvSpPr>
            <a:spLocks noGrp="1"/>
          </p:cNvSpPr>
          <p:nvPr>
            <p:ph type="title"/>
          </p:nvPr>
        </p:nvSpPr>
        <p:spPr/>
        <p:txBody>
          <a:bodyPr/>
          <a:lstStyle/>
          <a:p>
            <a:r>
              <a:rPr lang="en-US" dirty="0"/>
              <a:t>Deep Learning Results</a:t>
            </a:r>
          </a:p>
        </p:txBody>
      </p:sp>
      <p:graphicFrame>
        <p:nvGraphicFramePr>
          <p:cNvPr id="5" name="Content Placeholder 4">
            <a:extLst>
              <a:ext uri="{FF2B5EF4-FFF2-40B4-BE49-F238E27FC236}">
                <a16:creationId xmlns:a16="http://schemas.microsoft.com/office/drawing/2014/main" id="{95776BA5-2452-1ADE-F013-28DF428AFCC7}"/>
              </a:ext>
            </a:extLst>
          </p:cNvPr>
          <p:cNvGraphicFramePr>
            <a:graphicFrameLocks noGrp="1"/>
          </p:cNvGraphicFramePr>
          <p:nvPr>
            <p:ph idx="1"/>
            <p:extLst>
              <p:ext uri="{D42A27DB-BD31-4B8C-83A1-F6EECF244321}">
                <p14:modId xmlns:p14="http://schemas.microsoft.com/office/powerpoint/2010/main" val="938723281"/>
              </p:ext>
            </p:extLst>
          </p:nvPr>
        </p:nvGraphicFramePr>
        <p:xfrm>
          <a:off x="339025" y="1591201"/>
          <a:ext cx="11459684" cy="1483360"/>
        </p:xfrm>
        <a:graphic>
          <a:graphicData uri="http://schemas.openxmlformats.org/drawingml/2006/table">
            <a:tbl>
              <a:tblPr firstRow="1" bandRow="1">
                <a:tableStyleId>{5C22544A-7EE6-4342-B048-85BDC9FD1C3A}</a:tableStyleId>
              </a:tblPr>
              <a:tblGrid>
                <a:gridCol w="3507720">
                  <a:extLst>
                    <a:ext uri="{9D8B030D-6E8A-4147-A177-3AD203B41FA5}">
                      <a16:colId xmlns:a16="http://schemas.microsoft.com/office/drawing/2014/main" val="259285066"/>
                    </a:ext>
                  </a:extLst>
                </a:gridCol>
                <a:gridCol w="1138372">
                  <a:extLst>
                    <a:ext uri="{9D8B030D-6E8A-4147-A177-3AD203B41FA5}">
                      <a16:colId xmlns:a16="http://schemas.microsoft.com/office/drawing/2014/main" val="2602583658"/>
                    </a:ext>
                  </a:extLst>
                </a:gridCol>
                <a:gridCol w="1000481">
                  <a:extLst>
                    <a:ext uri="{9D8B030D-6E8A-4147-A177-3AD203B41FA5}">
                      <a16:colId xmlns:a16="http://schemas.microsoft.com/office/drawing/2014/main" val="2075185308"/>
                    </a:ext>
                  </a:extLst>
                </a:gridCol>
                <a:gridCol w="1207264">
                  <a:extLst>
                    <a:ext uri="{9D8B030D-6E8A-4147-A177-3AD203B41FA5}">
                      <a16:colId xmlns:a16="http://schemas.microsoft.com/office/drawing/2014/main" val="2234649854"/>
                    </a:ext>
                  </a:extLst>
                </a:gridCol>
                <a:gridCol w="4605847">
                  <a:extLst>
                    <a:ext uri="{9D8B030D-6E8A-4147-A177-3AD203B41FA5}">
                      <a16:colId xmlns:a16="http://schemas.microsoft.com/office/drawing/2014/main" val="1896569181"/>
                    </a:ext>
                  </a:extLst>
                </a:gridCol>
              </a:tblGrid>
              <a:tr h="370840">
                <a:tc>
                  <a:txBody>
                    <a:bodyPr/>
                    <a:lstStyle/>
                    <a:p>
                      <a:r>
                        <a:rPr lang="en-US" dirty="0"/>
                        <a:t>Model</a:t>
                      </a:r>
                    </a:p>
                  </a:txBody>
                  <a:tcPr/>
                </a:tc>
                <a:tc>
                  <a:txBody>
                    <a:bodyPr/>
                    <a:lstStyle/>
                    <a:p>
                      <a:r>
                        <a:rPr lang="en-US" dirty="0"/>
                        <a:t>R2</a:t>
                      </a:r>
                    </a:p>
                  </a:txBody>
                  <a:tcPr/>
                </a:tc>
                <a:tc>
                  <a:txBody>
                    <a:bodyPr/>
                    <a:lstStyle/>
                    <a:p>
                      <a:r>
                        <a:rPr lang="en-US" dirty="0"/>
                        <a:t>RMSE</a:t>
                      </a:r>
                    </a:p>
                  </a:txBody>
                  <a:tcPr/>
                </a:tc>
                <a:tc>
                  <a:txBody>
                    <a:bodyPr/>
                    <a:lstStyle/>
                    <a:p>
                      <a:r>
                        <a:rPr lang="en-US" dirty="0"/>
                        <a:t>MAE</a:t>
                      </a:r>
                    </a:p>
                  </a:txBody>
                  <a:tcPr/>
                </a:tc>
                <a:tc>
                  <a:txBody>
                    <a:bodyPr/>
                    <a:lstStyle/>
                    <a:p>
                      <a:r>
                        <a:rPr lang="en-US" dirty="0"/>
                        <a:t>MSE</a:t>
                      </a:r>
                    </a:p>
                  </a:txBody>
                  <a:tcPr/>
                </a:tc>
                <a:extLst>
                  <a:ext uri="{0D108BD9-81ED-4DB2-BD59-A6C34878D82A}">
                    <a16:rowId xmlns:a16="http://schemas.microsoft.com/office/drawing/2014/main" val="1560781072"/>
                  </a:ext>
                </a:extLst>
              </a:tr>
              <a:tr h="370840">
                <a:tc>
                  <a:txBody>
                    <a:bodyPr/>
                    <a:lstStyle/>
                    <a:p>
                      <a:r>
                        <a:rPr lang="en-US" dirty="0"/>
                        <a:t>ANN with Single Hidden layers</a:t>
                      </a:r>
                    </a:p>
                  </a:txBody>
                  <a:tcPr/>
                </a:tc>
                <a:tc>
                  <a:txBody>
                    <a:bodyPr/>
                    <a:lstStyle/>
                    <a:p>
                      <a:r>
                        <a:rPr lang="en-US" dirty="0"/>
                        <a:t>0.9148</a:t>
                      </a:r>
                    </a:p>
                  </a:txBody>
                  <a:tcPr/>
                </a:tc>
                <a:tc>
                  <a:txBody>
                    <a:bodyPr/>
                    <a:lstStyle/>
                    <a:p>
                      <a:r>
                        <a:rPr lang="en-US" dirty="0"/>
                        <a:t>0.302</a:t>
                      </a:r>
                    </a:p>
                  </a:txBody>
                  <a:tcPr/>
                </a:tc>
                <a:tc>
                  <a:txBody>
                    <a:bodyPr/>
                    <a:lstStyle/>
                    <a:p>
                      <a:r>
                        <a:rPr lang="en-US" dirty="0"/>
                        <a:t>0.1635</a:t>
                      </a:r>
                    </a:p>
                  </a:txBody>
                  <a:tcPr/>
                </a:tc>
                <a:tc>
                  <a:txBody>
                    <a:bodyPr/>
                    <a:lstStyle/>
                    <a:p>
                      <a:r>
                        <a:rPr lang="en-US" dirty="0"/>
                        <a:t>0.0912</a:t>
                      </a:r>
                    </a:p>
                  </a:txBody>
                  <a:tcPr/>
                </a:tc>
                <a:extLst>
                  <a:ext uri="{0D108BD9-81ED-4DB2-BD59-A6C34878D82A}">
                    <a16:rowId xmlns:a16="http://schemas.microsoft.com/office/drawing/2014/main" val="3500736977"/>
                  </a:ext>
                </a:extLst>
              </a:tr>
              <a:tr h="370840">
                <a:tc>
                  <a:txBody>
                    <a:bodyPr/>
                    <a:lstStyle/>
                    <a:p>
                      <a:r>
                        <a:rPr lang="en-US" dirty="0"/>
                        <a:t>ANN with Multiple Hidden Layers</a:t>
                      </a:r>
                    </a:p>
                  </a:txBody>
                  <a:tcPr/>
                </a:tc>
                <a:tc>
                  <a:txBody>
                    <a:bodyPr/>
                    <a:lstStyle/>
                    <a:p>
                      <a:r>
                        <a:rPr lang="en-US" dirty="0"/>
                        <a:t>0.9111</a:t>
                      </a:r>
                    </a:p>
                  </a:txBody>
                  <a:tcPr/>
                </a:tc>
                <a:tc>
                  <a:txBody>
                    <a:bodyPr/>
                    <a:lstStyle/>
                    <a:p>
                      <a:r>
                        <a:rPr lang="en-US" dirty="0"/>
                        <a:t>0.3085</a:t>
                      </a:r>
                    </a:p>
                  </a:txBody>
                  <a:tcPr/>
                </a:tc>
                <a:tc>
                  <a:txBody>
                    <a:bodyPr/>
                    <a:lstStyle/>
                    <a:p>
                      <a:r>
                        <a:rPr lang="en-US" dirty="0"/>
                        <a:t>0.1701</a:t>
                      </a:r>
                    </a:p>
                  </a:txBody>
                  <a:tcPr/>
                </a:tc>
                <a:tc>
                  <a:txBody>
                    <a:bodyPr/>
                    <a:lstStyle/>
                    <a:p>
                      <a:r>
                        <a:rPr lang="en-US" dirty="0"/>
                        <a:t>0.0952</a:t>
                      </a:r>
                    </a:p>
                  </a:txBody>
                  <a:tcPr/>
                </a:tc>
                <a:extLst>
                  <a:ext uri="{0D108BD9-81ED-4DB2-BD59-A6C34878D82A}">
                    <a16:rowId xmlns:a16="http://schemas.microsoft.com/office/drawing/2014/main" val="2730939154"/>
                  </a:ext>
                </a:extLst>
              </a:tr>
              <a:tr h="370840">
                <a:tc>
                  <a:txBody>
                    <a:bodyPr/>
                    <a:lstStyle/>
                    <a:p>
                      <a:r>
                        <a:rPr lang="en-US" dirty="0"/>
                        <a:t>LSTM</a:t>
                      </a:r>
                    </a:p>
                  </a:txBody>
                  <a:tcPr/>
                </a:tc>
                <a:tc>
                  <a:txBody>
                    <a:bodyPr/>
                    <a:lstStyle/>
                    <a:p>
                      <a:r>
                        <a:rPr lang="en-US" dirty="0"/>
                        <a:t>0.92</a:t>
                      </a:r>
                    </a:p>
                  </a:txBody>
                  <a:tcPr/>
                </a:tc>
                <a:tc>
                  <a:txBody>
                    <a:bodyPr/>
                    <a:lstStyle/>
                    <a:p>
                      <a:r>
                        <a:rPr lang="en-US" dirty="0"/>
                        <a:t>0.1</a:t>
                      </a:r>
                    </a:p>
                  </a:txBody>
                  <a:tcPr/>
                </a:tc>
                <a:tc>
                  <a:txBody>
                    <a:bodyPr/>
                    <a:lstStyle/>
                    <a:p>
                      <a:r>
                        <a:rPr lang="en-US" dirty="0"/>
                        <a:t>0.05</a:t>
                      </a:r>
                    </a:p>
                  </a:txBody>
                  <a:tcPr/>
                </a:tc>
                <a:tc>
                  <a:txBody>
                    <a:bodyPr/>
                    <a:lstStyle/>
                    <a:p>
                      <a:r>
                        <a:rPr lang="en-US" dirty="0"/>
                        <a:t>0.01</a:t>
                      </a:r>
                    </a:p>
                  </a:txBody>
                  <a:tcPr/>
                </a:tc>
                <a:extLst>
                  <a:ext uri="{0D108BD9-81ED-4DB2-BD59-A6C34878D82A}">
                    <a16:rowId xmlns:a16="http://schemas.microsoft.com/office/drawing/2014/main" val="2704558648"/>
                  </a:ext>
                </a:extLst>
              </a:tr>
            </a:tbl>
          </a:graphicData>
        </a:graphic>
      </p:graphicFrame>
      <p:sp>
        <p:nvSpPr>
          <p:cNvPr id="4" name="Slide Number Placeholder 3">
            <a:extLst>
              <a:ext uri="{FF2B5EF4-FFF2-40B4-BE49-F238E27FC236}">
                <a16:creationId xmlns:a16="http://schemas.microsoft.com/office/drawing/2014/main" id="{86E37A2C-A81C-CA30-DB64-D30643EAC3F4}"/>
              </a:ext>
            </a:extLst>
          </p:cNvPr>
          <p:cNvSpPr>
            <a:spLocks noGrp="1"/>
          </p:cNvSpPr>
          <p:nvPr>
            <p:ph type="sldNum" sz="quarter" idx="4"/>
          </p:nvPr>
        </p:nvSpPr>
        <p:spPr/>
        <p:txBody>
          <a:bodyPr/>
          <a:lstStyle/>
          <a:p>
            <a:fld id="{9257DAD1-48AB-8A4C-A054-135C0212BAAD}" type="slidenum">
              <a:rPr lang="en-US" smtClean="0"/>
              <a:pPr/>
              <a:t>35</a:t>
            </a:fld>
            <a:endParaRPr lang="en-US" dirty="0"/>
          </a:p>
        </p:txBody>
      </p:sp>
    </p:spTree>
    <p:extLst>
      <p:ext uri="{BB962C8B-B14F-4D97-AF65-F5344CB8AC3E}">
        <p14:creationId xmlns:p14="http://schemas.microsoft.com/office/powerpoint/2010/main" val="1081378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209F8B-06C3-487C-D068-B72508454F0F}"/>
              </a:ext>
            </a:extLst>
          </p:cNvPr>
          <p:cNvSpPr>
            <a:spLocks noGrp="1"/>
          </p:cNvSpPr>
          <p:nvPr>
            <p:ph idx="1"/>
          </p:nvPr>
        </p:nvSpPr>
        <p:spPr/>
        <p:txBody>
          <a:bodyPr/>
          <a:lstStyle/>
          <a:p>
            <a:r>
              <a:rPr lang="en-IN" dirty="0">
                <a:hlinkClick r:id="rId2"/>
              </a:rPr>
              <a:t>APP</a:t>
            </a:r>
            <a:endParaRPr lang="en-IN" dirty="0"/>
          </a:p>
        </p:txBody>
      </p:sp>
      <p:sp>
        <p:nvSpPr>
          <p:cNvPr id="4" name="Slide Number Placeholder 3">
            <a:extLst>
              <a:ext uri="{FF2B5EF4-FFF2-40B4-BE49-F238E27FC236}">
                <a16:creationId xmlns:a16="http://schemas.microsoft.com/office/drawing/2014/main" id="{FF4D99A9-B2F2-9B79-2CB0-7472962411E9}"/>
              </a:ext>
            </a:extLst>
          </p:cNvPr>
          <p:cNvSpPr>
            <a:spLocks noGrp="1"/>
          </p:cNvSpPr>
          <p:nvPr>
            <p:ph type="sldNum" sz="quarter" idx="4"/>
          </p:nvPr>
        </p:nvSpPr>
        <p:spPr/>
        <p:txBody>
          <a:bodyPr/>
          <a:lstStyle/>
          <a:p>
            <a:fld id="{9257DAD1-48AB-8A4C-A054-135C0212BAAD}" type="slidenum">
              <a:rPr lang="en-US" smtClean="0"/>
              <a:pPr/>
              <a:t>36</a:t>
            </a:fld>
            <a:endParaRPr lang="en-US" dirty="0"/>
          </a:p>
        </p:txBody>
      </p:sp>
    </p:spTree>
    <p:extLst>
      <p:ext uri="{BB962C8B-B14F-4D97-AF65-F5344CB8AC3E}">
        <p14:creationId xmlns:p14="http://schemas.microsoft.com/office/powerpoint/2010/main" val="2693045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70007-449C-4E15-8233-0CEC47E68DA0}"/>
              </a:ext>
            </a:extLst>
          </p:cNvPr>
          <p:cNvSpPr>
            <a:spLocks noGrp="1"/>
          </p:cNvSpPr>
          <p:nvPr>
            <p:ph type="title"/>
          </p:nvPr>
        </p:nvSpPr>
        <p:spPr>
          <a:xfrm>
            <a:off x="609600" y="119064"/>
            <a:ext cx="8720667" cy="1142470"/>
          </a:xfrm>
        </p:spPr>
        <p:txBody>
          <a:bodyPr wrap="square" anchor="b">
            <a:normAutofit/>
          </a:bodyPr>
          <a:lstStyle/>
          <a:p>
            <a:r>
              <a:rPr lang="en-US"/>
              <a:t>Challenges</a:t>
            </a:r>
          </a:p>
        </p:txBody>
      </p:sp>
      <p:pic>
        <p:nvPicPr>
          <p:cNvPr id="7" name="Content Placeholder 6" descr="Solo journey">
            <a:extLst>
              <a:ext uri="{FF2B5EF4-FFF2-40B4-BE49-F238E27FC236}">
                <a16:creationId xmlns:a16="http://schemas.microsoft.com/office/drawing/2014/main" id="{0324ADA1-E7F8-E0F3-7BB8-CB600DD5082E}"/>
              </a:ext>
            </a:extLst>
          </p:cNvPr>
          <p:cNvPicPr>
            <a:picLocks noGrp="1" noChangeAspect="1"/>
          </p:cNvPicPr>
          <p:nvPr>
            <p:ph idx="1"/>
          </p:nvPr>
        </p:nvPicPr>
        <p:blipFill>
          <a:blip r:embed="rId2"/>
          <a:stretch>
            <a:fillRect/>
          </a:stretch>
        </p:blipFill>
        <p:spPr>
          <a:xfrm>
            <a:off x="609600" y="1975644"/>
            <a:ext cx="5080000" cy="3810000"/>
          </a:xfrm>
        </p:spPr>
      </p:pic>
      <p:sp>
        <p:nvSpPr>
          <p:cNvPr id="4" name="Slide Number Placeholder 3">
            <a:extLst>
              <a:ext uri="{FF2B5EF4-FFF2-40B4-BE49-F238E27FC236}">
                <a16:creationId xmlns:a16="http://schemas.microsoft.com/office/drawing/2014/main" id="{C68E7DD3-BD40-46E2-ABEE-51CEC6D643B4}"/>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37</a:t>
            </a:fld>
            <a:endParaRPr lang="en-US"/>
          </a:p>
        </p:txBody>
      </p:sp>
      <p:graphicFrame>
        <p:nvGraphicFramePr>
          <p:cNvPr id="13" name="Content Placeholder 2">
            <a:extLst>
              <a:ext uri="{FF2B5EF4-FFF2-40B4-BE49-F238E27FC236}">
                <a16:creationId xmlns:a16="http://schemas.microsoft.com/office/drawing/2014/main" id="{BCF3B909-8242-1EC2-1C2D-2145F365952A}"/>
              </a:ext>
            </a:extLst>
          </p:cNvPr>
          <p:cNvGraphicFramePr>
            <a:graphicFrameLocks noGrp="1"/>
          </p:cNvGraphicFramePr>
          <p:nvPr>
            <p:ph idx="11"/>
            <p:extLst>
              <p:ext uri="{D42A27DB-BD31-4B8C-83A1-F6EECF244321}">
                <p14:modId xmlns:p14="http://schemas.microsoft.com/office/powerpoint/2010/main" val="2255590584"/>
              </p:ext>
            </p:extLst>
          </p:nvPr>
        </p:nvGraphicFramePr>
        <p:xfrm>
          <a:off x="6423377" y="1635363"/>
          <a:ext cx="5080000" cy="4490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2660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70007-449C-4E15-8233-0CEC47E68DA0}"/>
              </a:ext>
            </a:extLst>
          </p:cNvPr>
          <p:cNvSpPr>
            <a:spLocks noGrp="1"/>
          </p:cNvSpPr>
          <p:nvPr>
            <p:ph type="title"/>
          </p:nvPr>
        </p:nvSpPr>
        <p:spPr>
          <a:xfrm>
            <a:off x="609600" y="119064"/>
            <a:ext cx="8720667" cy="1142470"/>
          </a:xfrm>
        </p:spPr>
        <p:txBody>
          <a:bodyPr wrap="square" anchor="b">
            <a:normAutofit/>
          </a:bodyPr>
          <a:lstStyle/>
          <a:p>
            <a:r>
              <a:rPr lang="en-US"/>
              <a:t>Challenges</a:t>
            </a:r>
          </a:p>
        </p:txBody>
      </p:sp>
      <p:pic>
        <p:nvPicPr>
          <p:cNvPr id="7" name="Content Placeholder 6" descr="Solo journey">
            <a:extLst>
              <a:ext uri="{FF2B5EF4-FFF2-40B4-BE49-F238E27FC236}">
                <a16:creationId xmlns:a16="http://schemas.microsoft.com/office/drawing/2014/main" id="{0324ADA1-E7F8-E0F3-7BB8-CB600DD5082E}"/>
              </a:ext>
            </a:extLst>
          </p:cNvPr>
          <p:cNvPicPr>
            <a:picLocks noGrp="1" noChangeAspect="1"/>
          </p:cNvPicPr>
          <p:nvPr>
            <p:ph idx="1"/>
          </p:nvPr>
        </p:nvPicPr>
        <p:blipFill>
          <a:blip r:embed="rId2"/>
          <a:stretch>
            <a:fillRect/>
          </a:stretch>
        </p:blipFill>
        <p:spPr>
          <a:xfrm>
            <a:off x="609600" y="1975644"/>
            <a:ext cx="5080000" cy="3810000"/>
          </a:xfrm>
        </p:spPr>
      </p:pic>
      <p:sp>
        <p:nvSpPr>
          <p:cNvPr id="4" name="Slide Number Placeholder 3">
            <a:extLst>
              <a:ext uri="{FF2B5EF4-FFF2-40B4-BE49-F238E27FC236}">
                <a16:creationId xmlns:a16="http://schemas.microsoft.com/office/drawing/2014/main" id="{C68E7DD3-BD40-46E2-ABEE-51CEC6D643B4}"/>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38</a:t>
            </a:fld>
            <a:endParaRPr lang="en-US"/>
          </a:p>
        </p:txBody>
      </p:sp>
      <p:graphicFrame>
        <p:nvGraphicFramePr>
          <p:cNvPr id="13" name="Content Placeholder 2">
            <a:extLst>
              <a:ext uri="{FF2B5EF4-FFF2-40B4-BE49-F238E27FC236}">
                <a16:creationId xmlns:a16="http://schemas.microsoft.com/office/drawing/2014/main" id="{BCF3B909-8242-1EC2-1C2D-2145F365952A}"/>
              </a:ext>
            </a:extLst>
          </p:cNvPr>
          <p:cNvGraphicFramePr>
            <a:graphicFrameLocks noGrp="1"/>
          </p:cNvGraphicFramePr>
          <p:nvPr>
            <p:ph idx="11"/>
            <p:extLst>
              <p:ext uri="{D42A27DB-BD31-4B8C-83A1-F6EECF244321}">
                <p14:modId xmlns:p14="http://schemas.microsoft.com/office/powerpoint/2010/main" val="980109157"/>
              </p:ext>
            </p:extLst>
          </p:nvPr>
        </p:nvGraphicFramePr>
        <p:xfrm>
          <a:off x="6423377" y="1635363"/>
          <a:ext cx="5080000" cy="4490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3901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E8B8B-684F-C96F-3DD4-2F95912416D8}"/>
              </a:ext>
            </a:extLst>
          </p:cNvPr>
          <p:cNvSpPr>
            <a:spLocks noGrp="1"/>
          </p:cNvSpPr>
          <p:nvPr>
            <p:ph type="title"/>
          </p:nvPr>
        </p:nvSpPr>
        <p:spPr>
          <a:xfrm>
            <a:off x="609600" y="119064"/>
            <a:ext cx="8720667" cy="1142470"/>
          </a:xfrm>
        </p:spPr>
        <p:txBody>
          <a:bodyPr wrap="square" anchor="b">
            <a:normAutofit/>
          </a:bodyPr>
          <a:lstStyle/>
          <a:p>
            <a:r>
              <a:rPr lang="en-IN" dirty="0"/>
              <a:t>Challenges</a:t>
            </a:r>
          </a:p>
        </p:txBody>
      </p:sp>
      <p:sp>
        <p:nvSpPr>
          <p:cNvPr id="4" name="Slide Number Placeholder 3">
            <a:extLst>
              <a:ext uri="{FF2B5EF4-FFF2-40B4-BE49-F238E27FC236}">
                <a16:creationId xmlns:a16="http://schemas.microsoft.com/office/drawing/2014/main" id="{E236855F-1A85-3041-E4EA-30EF4D6A90B1}"/>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39</a:t>
            </a:fld>
            <a:endParaRPr lang="en-US"/>
          </a:p>
        </p:txBody>
      </p:sp>
      <p:graphicFrame>
        <p:nvGraphicFramePr>
          <p:cNvPr id="6" name="Content Placeholder 2">
            <a:extLst>
              <a:ext uri="{FF2B5EF4-FFF2-40B4-BE49-F238E27FC236}">
                <a16:creationId xmlns:a16="http://schemas.microsoft.com/office/drawing/2014/main" id="{B1B95EC7-AE04-72E9-4489-9AC23D6AC9C8}"/>
              </a:ext>
            </a:extLst>
          </p:cNvPr>
          <p:cNvGraphicFramePr>
            <a:graphicFrameLocks noGrp="1"/>
          </p:cNvGraphicFramePr>
          <p:nvPr>
            <p:ph idx="11"/>
            <p:extLst>
              <p:ext uri="{D42A27DB-BD31-4B8C-83A1-F6EECF244321}">
                <p14:modId xmlns:p14="http://schemas.microsoft.com/office/powerpoint/2010/main" val="986315892"/>
              </p:ext>
            </p:extLst>
          </p:nvPr>
        </p:nvGraphicFramePr>
        <p:xfrm>
          <a:off x="6423377" y="1635363"/>
          <a:ext cx="5080000" cy="4490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6" descr="Solo journey">
            <a:extLst>
              <a:ext uri="{FF2B5EF4-FFF2-40B4-BE49-F238E27FC236}">
                <a16:creationId xmlns:a16="http://schemas.microsoft.com/office/drawing/2014/main" id="{1E3C98EF-61EB-1766-9157-230BBDE85F6C}"/>
              </a:ext>
            </a:extLst>
          </p:cNvPr>
          <p:cNvPicPr>
            <a:picLocks noGrp="1" noChangeAspect="1"/>
          </p:cNvPicPr>
          <p:nvPr>
            <p:ph idx="1"/>
          </p:nvPr>
        </p:nvPicPr>
        <p:blipFill>
          <a:blip r:embed="rId7"/>
          <a:stretch>
            <a:fillRect/>
          </a:stretch>
        </p:blipFill>
        <p:spPr>
          <a:xfrm>
            <a:off x="609600" y="1975644"/>
            <a:ext cx="5080000" cy="3810000"/>
          </a:xfrm>
        </p:spPr>
      </p:pic>
    </p:spTree>
    <p:extLst>
      <p:ext uri="{BB962C8B-B14F-4D97-AF65-F5344CB8AC3E}">
        <p14:creationId xmlns:p14="http://schemas.microsoft.com/office/powerpoint/2010/main" val="2678522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62E60A3-138C-649C-4C30-20F3B2EF1998}"/>
              </a:ext>
            </a:extLst>
          </p:cNvPr>
          <p:cNvSpPr>
            <a:spLocks noGrp="1"/>
          </p:cNvSpPr>
          <p:nvPr>
            <p:ph type="title"/>
          </p:nvPr>
        </p:nvSpPr>
        <p:spPr>
          <a:xfrm>
            <a:off x="609600" y="119064"/>
            <a:ext cx="8720667" cy="1142470"/>
          </a:xfrm>
        </p:spPr>
        <p:txBody>
          <a:bodyPr/>
          <a:lstStyle/>
          <a:p>
            <a:r>
              <a:rPr lang="en-US" dirty="0"/>
              <a:t>Introduction</a:t>
            </a:r>
          </a:p>
        </p:txBody>
      </p:sp>
      <p:pic>
        <p:nvPicPr>
          <p:cNvPr id="6" name="Content Placeholder 5" descr="A wind turbines in the sun&#10;&#10;Description automatically generated">
            <a:extLst>
              <a:ext uri="{FF2B5EF4-FFF2-40B4-BE49-F238E27FC236}">
                <a16:creationId xmlns:a16="http://schemas.microsoft.com/office/drawing/2014/main" id="{7DB06BC3-05B0-DE8D-CEBB-00E948A6AC52}"/>
              </a:ext>
            </a:extLst>
          </p:cNvPr>
          <p:cNvPicPr>
            <a:picLocks noGrp="1" noChangeAspect="1"/>
          </p:cNvPicPr>
          <p:nvPr>
            <p:ph idx="1"/>
          </p:nvPr>
        </p:nvPicPr>
        <p:blipFill rotWithShape="1">
          <a:blip r:embed="rId2"/>
          <a:srcRect l="23552" r="938" b="-3"/>
          <a:stretch/>
        </p:blipFill>
        <p:spPr>
          <a:xfrm>
            <a:off x="609600" y="1635369"/>
            <a:ext cx="4623233" cy="4087005"/>
          </a:xfrm>
          <a:prstGeom prst="rect">
            <a:avLst/>
          </a:prstGeom>
          <a:noFill/>
        </p:spPr>
      </p:pic>
      <p:sp>
        <p:nvSpPr>
          <p:cNvPr id="13" name="Content Placeholder 3">
            <a:extLst>
              <a:ext uri="{FF2B5EF4-FFF2-40B4-BE49-F238E27FC236}">
                <a16:creationId xmlns:a16="http://schemas.microsoft.com/office/drawing/2014/main" id="{B004F50F-7B4E-A98D-152E-213A83BD1AA9}"/>
              </a:ext>
            </a:extLst>
          </p:cNvPr>
          <p:cNvSpPr>
            <a:spLocks noGrp="1"/>
          </p:cNvSpPr>
          <p:nvPr>
            <p:ph idx="11"/>
          </p:nvPr>
        </p:nvSpPr>
        <p:spPr>
          <a:xfrm>
            <a:off x="5358581" y="1556705"/>
            <a:ext cx="6548283" cy="4490794"/>
          </a:xfrm>
        </p:spPr>
        <p:txBody>
          <a:bodyPr/>
          <a:lstStyle/>
          <a:p>
            <a:pPr marL="0" indent="0" algn="just">
              <a:buNone/>
            </a:pPr>
            <a:r>
              <a:rPr lang="en-US" b="1" dirty="0"/>
              <a:t>Motivation</a:t>
            </a:r>
            <a:r>
              <a:rPr lang="en-US" b="1" dirty="0">
                <a:solidFill>
                  <a:srgbClr val="FF0000"/>
                </a:solidFill>
              </a:rPr>
              <a:t> </a:t>
            </a:r>
            <a:r>
              <a:rPr lang="en-US" b="1" dirty="0"/>
              <a:t>:</a:t>
            </a:r>
          </a:p>
          <a:p>
            <a:pPr marL="0" indent="0" algn="just">
              <a:buNone/>
            </a:pPr>
            <a:r>
              <a:rPr lang="en-US" dirty="0"/>
              <a:t>The motivation behind this project stems from the growing need for reliable wind power forecasting as renewable energy integration becomes increasingly vital. Accurate predictions help optimize grid stability, resource allocation, and energy management. By comparing traditional machine learning and deep learning methods, this study aims to identify effective, resource-efficient models that support scalable and accurate wind power forecasting, ultimately contributing to a more sustainable energy future.</a:t>
            </a:r>
          </a:p>
          <a:p>
            <a:endParaRPr lang="en-US" dirty="0"/>
          </a:p>
        </p:txBody>
      </p:sp>
      <p:sp>
        <p:nvSpPr>
          <p:cNvPr id="5" name="Slide Number Placeholder 4">
            <a:extLst>
              <a:ext uri="{FF2B5EF4-FFF2-40B4-BE49-F238E27FC236}">
                <a16:creationId xmlns:a16="http://schemas.microsoft.com/office/drawing/2014/main" id="{BB26526F-9F41-0A79-EB7E-A2A2957F9B52}"/>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4</a:t>
            </a:fld>
            <a:endParaRPr lang="en-US"/>
          </a:p>
        </p:txBody>
      </p:sp>
    </p:spTree>
    <p:extLst>
      <p:ext uri="{BB962C8B-B14F-4D97-AF65-F5344CB8AC3E}">
        <p14:creationId xmlns:p14="http://schemas.microsoft.com/office/powerpoint/2010/main" val="1887925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8DCA-C987-4382-8B4C-FA7A37E7E385}"/>
              </a:ext>
            </a:extLst>
          </p:cNvPr>
          <p:cNvSpPr>
            <a:spLocks noGrp="1"/>
          </p:cNvSpPr>
          <p:nvPr>
            <p:ph type="title"/>
          </p:nvPr>
        </p:nvSpPr>
        <p:spPr>
          <a:xfrm>
            <a:off x="609600" y="119064"/>
            <a:ext cx="8720667" cy="1142470"/>
          </a:xfrm>
        </p:spPr>
        <p:txBody>
          <a:bodyPr wrap="square" anchor="b">
            <a:normAutofit/>
          </a:bodyPr>
          <a:lstStyle/>
          <a:p>
            <a:r>
              <a:rPr lang="en-US"/>
              <a:t>Lessons Learned</a:t>
            </a:r>
          </a:p>
        </p:txBody>
      </p:sp>
      <p:sp>
        <p:nvSpPr>
          <p:cNvPr id="4" name="Slide Number Placeholder 3">
            <a:extLst>
              <a:ext uri="{FF2B5EF4-FFF2-40B4-BE49-F238E27FC236}">
                <a16:creationId xmlns:a16="http://schemas.microsoft.com/office/drawing/2014/main" id="{18D1AD48-A1F3-4944-A1D4-C08842817548}"/>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40</a:t>
            </a:fld>
            <a:endParaRPr lang="en-US"/>
          </a:p>
        </p:txBody>
      </p:sp>
      <p:graphicFrame>
        <p:nvGraphicFramePr>
          <p:cNvPr id="6" name="Content Placeholder 2">
            <a:extLst>
              <a:ext uri="{FF2B5EF4-FFF2-40B4-BE49-F238E27FC236}">
                <a16:creationId xmlns:a16="http://schemas.microsoft.com/office/drawing/2014/main" id="{C9D39497-4E13-851F-A4FE-6DF1A5FDD991}"/>
              </a:ext>
            </a:extLst>
          </p:cNvPr>
          <p:cNvGraphicFramePr>
            <a:graphicFrameLocks noGrp="1"/>
          </p:cNvGraphicFramePr>
          <p:nvPr>
            <p:ph idx="1"/>
            <p:extLst>
              <p:ext uri="{D42A27DB-BD31-4B8C-83A1-F6EECF244321}">
                <p14:modId xmlns:p14="http://schemas.microsoft.com/office/powerpoint/2010/main" val="1988196339"/>
              </p:ext>
            </p:extLst>
          </p:nvPr>
        </p:nvGraphicFramePr>
        <p:xfrm>
          <a:off x="609600" y="1582615"/>
          <a:ext cx="10972800" cy="4543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36368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1E034-FCBF-8337-7619-334C8BFEAA04}"/>
              </a:ext>
            </a:extLst>
          </p:cNvPr>
          <p:cNvSpPr>
            <a:spLocks noGrp="1"/>
          </p:cNvSpPr>
          <p:nvPr>
            <p:ph type="title"/>
          </p:nvPr>
        </p:nvSpPr>
        <p:spPr>
          <a:xfrm>
            <a:off x="609600" y="119064"/>
            <a:ext cx="8720667" cy="1142470"/>
          </a:xfrm>
        </p:spPr>
        <p:txBody>
          <a:bodyPr wrap="square" anchor="b">
            <a:normAutofit/>
          </a:bodyPr>
          <a:lstStyle/>
          <a:p>
            <a:r>
              <a:rPr lang="en-US"/>
              <a:t>Lessons Learned</a:t>
            </a:r>
            <a:endParaRPr lang="en-IN" dirty="0"/>
          </a:p>
        </p:txBody>
      </p:sp>
      <p:sp>
        <p:nvSpPr>
          <p:cNvPr id="3" name="Content Placeholder 2">
            <a:extLst>
              <a:ext uri="{FF2B5EF4-FFF2-40B4-BE49-F238E27FC236}">
                <a16:creationId xmlns:a16="http://schemas.microsoft.com/office/drawing/2014/main" id="{0C2B81E9-E178-0262-E314-0398BBF0B54D}"/>
              </a:ext>
            </a:extLst>
          </p:cNvPr>
          <p:cNvSpPr>
            <a:spLocks noGrp="1"/>
          </p:cNvSpPr>
          <p:nvPr>
            <p:ph idx="1"/>
          </p:nvPr>
        </p:nvSpPr>
        <p:spPr>
          <a:xfrm>
            <a:off x="609600" y="1635369"/>
            <a:ext cx="5080000" cy="4490794"/>
          </a:xfrm>
        </p:spPr>
        <p:txBody>
          <a:bodyPr>
            <a:normAutofit/>
          </a:bodyPr>
          <a:lstStyle/>
          <a:p>
            <a:pPr marL="0" indent="0">
              <a:buNone/>
            </a:pPr>
            <a:r>
              <a:rPr lang="en-US" dirty="0"/>
              <a:t>Unexpected Discoveries:</a:t>
            </a:r>
          </a:p>
          <a:p>
            <a:r>
              <a:rPr lang="en-US" dirty="0"/>
              <a:t>Performance Variability: Random seed settings affected model performance. Consistent seeding and evaluation improved reliability.</a:t>
            </a:r>
          </a:p>
          <a:p>
            <a:r>
              <a:rPr lang="en-US" dirty="0"/>
              <a:t>Cross-Validation: Provided more reliable performance metrics, especially for models like XGBoost.</a:t>
            </a:r>
          </a:p>
          <a:p>
            <a:pPr marL="0" indent="0">
              <a:buNone/>
            </a:pPr>
            <a:endParaRPr lang="en-US" dirty="0"/>
          </a:p>
          <a:p>
            <a:endParaRPr lang="en-IN" dirty="0"/>
          </a:p>
        </p:txBody>
      </p:sp>
      <p:sp>
        <p:nvSpPr>
          <p:cNvPr id="4" name="Slide Number Placeholder 3">
            <a:extLst>
              <a:ext uri="{FF2B5EF4-FFF2-40B4-BE49-F238E27FC236}">
                <a16:creationId xmlns:a16="http://schemas.microsoft.com/office/drawing/2014/main" id="{B97D3CA4-F65B-8C9F-C830-2DA649757B98}"/>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41</a:t>
            </a:fld>
            <a:endParaRPr lang="en-US"/>
          </a:p>
        </p:txBody>
      </p:sp>
      <p:pic>
        <p:nvPicPr>
          <p:cNvPr id="6146" name="Picture 2">
            <a:extLst>
              <a:ext uri="{FF2B5EF4-FFF2-40B4-BE49-F238E27FC236}">
                <a16:creationId xmlns:a16="http://schemas.microsoft.com/office/drawing/2014/main" id="{2D6967E0-5BD1-8831-B72B-A52936F5D52D}"/>
              </a:ext>
            </a:extLst>
          </p:cNvPr>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6423025" y="1789471"/>
            <a:ext cx="5080000" cy="351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832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DAC6-01CD-CAF1-FE9F-B8712DC51852}"/>
              </a:ext>
            </a:extLst>
          </p:cNvPr>
          <p:cNvSpPr>
            <a:spLocks noGrp="1"/>
          </p:cNvSpPr>
          <p:nvPr>
            <p:ph type="title"/>
          </p:nvPr>
        </p:nvSpPr>
        <p:spPr>
          <a:xfrm>
            <a:off x="609600" y="119064"/>
            <a:ext cx="8720667" cy="1142470"/>
          </a:xfrm>
        </p:spPr>
        <p:txBody>
          <a:bodyPr wrap="square" anchor="b">
            <a:normAutofit/>
          </a:bodyPr>
          <a:lstStyle/>
          <a:p>
            <a:r>
              <a:rPr lang="en-US"/>
              <a:t>Future Work</a:t>
            </a:r>
            <a:endParaRPr lang="en-IN" dirty="0"/>
          </a:p>
        </p:txBody>
      </p:sp>
      <p:sp>
        <p:nvSpPr>
          <p:cNvPr id="4" name="Slide Number Placeholder 3">
            <a:extLst>
              <a:ext uri="{FF2B5EF4-FFF2-40B4-BE49-F238E27FC236}">
                <a16:creationId xmlns:a16="http://schemas.microsoft.com/office/drawing/2014/main" id="{D506BC30-016F-B127-E30C-5D3CC9CFCB05}"/>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42</a:t>
            </a:fld>
            <a:endParaRPr lang="en-US"/>
          </a:p>
        </p:txBody>
      </p:sp>
      <p:graphicFrame>
        <p:nvGraphicFramePr>
          <p:cNvPr id="6" name="Content Placeholder 2">
            <a:extLst>
              <a:ext uri="{FF2B5EF4-FFF2-40B4-BE49-F238E27FC236}">
                <a16:creationId xmlns:a16="http://schemas.microsoft.com/office/drawing/2014/main" id="{F0554437-3675-8CB4-B45C-DB209290B801}"/>
              </a:ext>
            </a:extLst>
          </p:cNvPr>
          <p:cNvGraphicFramePr>
            <a:graphicFrameLocks noGrp="1"/>
          </p:cNvGraphicFramePr>
          <p:nvPr>
            <p:ph idx="1"/>
            <p:extLst>
              <p:ext uri="{D42A27DB-BD31-4B8C-83A1-F6EECF244321}">
                <p14:modId xmlns:p14="http://schemas.microsoft.com/office/powerpoint/2010/main" val="912830952"/>
              </p:ext>
            </p:extLst>
          </p:nvPr>
        </p:nvGraphicFramePr>
        <p:xfrm>
          <a:off x="609600" y="1582615"/>
          <a:ext cx="10972800" cy="4543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3053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90638-6F9F-57F9-F4B6-8A5E2FC9AA7D}"/>
              </a:ext>
            </a:extLst>
          </p:cNvPr>
          <p:cNvSpPr>
            <a:spLocks noGrp="1"/>
          </p:cNvSpPr>
          <p:nvPr>
            <p:ph type="title"/>
          </p:nvPr>
        </p:nvSpPr>
        <p:spPr>
          <a:xfrm>
            <a:off x="609600" y="119064"/>
            <a:ext cx="8720667" cy="1142470"/>
          </a:xfrm>
        </p:spPr>
        <p:txBody>
          <a:bodyPr wrap="square" anchor="b">
            <a:normAutofit/>
          </a:bodyPr>
          <a:lstStyle/>
          <a:p>
            <a:r>
              <a:rPr lang="en-US"/>
              <a:t>Future Work</a:t>
            </a:r>
            <a:endParaRPr lang="en-IN" dirty="0"/>
          </a:p>
        </p:txBody>
      </p:sp>
      <p:sp>
        <p:nvSpPr>
          <p:cNvPr id="4" name="Slide Number Placeholder 3">
            <a:extLst>
              <a:ext uri="{FF2B5EF4-FFF2-40B4-BE49-F238E27FC236}">
                <a16:creationId xmlns:a16="http://schemas.microsoft.com/office/drawing/2014/main" id="{B8EBD7A3-FE0B-DC70-B6D3-7C10E66A32D1}"/>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43</a:t>
            </a:fld>
            <a:endParaRPr lang="en-US"/>
          </a:p>
        </p:txBody>
      </p:sp>
      <p:graphicFrame>
        <p:nvGraphicFramePr>
          <p:cNvPr id="6" name="Content Placeholder 2">
            <a:extLst>
              <a:ext uri="{FF2B5EF4-FFF2-40B4-BE49-F238E27FC236}">
                <a16:creationId xmlns:a16="http://schemas.microsoft.com/office/drawing/2014/main" id="{7B18C6F0-58A3-CDE4-5E5C-61972D7B22B2}"/>
              </a:ext>
            </a:extLst>
          </p:cNvPr>
          <p:cNvGraphicFramePr>
            <a:graphicFrameLocks noGrp="1"/>
          </p:cNvGraphicFramePr>
          <p:nvPr>
            <p:ph idx="1"/>
            <p:extLst>
              <p:ext uri="{D42A27DB-BD31-4B8C-83A1-F6EECF244321}">
                <p14:modId xmlns:p14="http://schemas.microsoft.com/office/powerpoint/2010/main" val="3361838945"/>
              </p:ext>
            </p:extLst>
          </p:nvPr>
        </p:nvGraphicFramePr>
        <p:xfrm>
          <a:off x="609600" y="1582615"/>
          <a:ext cx="10972800" cy="4543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2336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508A-64D6-44DC-99A4-96F47087A6FA}"/>
              </a:ext>
            </a:extLst>
          </p:cNvPr>
          <p:cNvSpPr>
            <a:spLocks noGrp="1"/>
          </p:cNvSpPr>
          <p:nvPr>
            <p:ph type="title"/>
          </p:nvPr>
        </p:nvSpPr>
        <p:spPr>
          <a:xfrm>
            <a:off x="211567" y="121926"/>
            <a:ext cx="8720667" cy="1142470"/>
          </a:xfrm>
        </p:spPr>
        <p:txBody>
          <a:bodyPr/>
          <a:lstStyle/>
          <a:p>
            <a:r>
              <a:rPr lang="en-US" sz="4000" dirty="0"/>
              <a:t>Conclusion</a:t>
            </a:r>
          </a:p>
        </p:txBody>
      </p:sp>
      <p:sp>
        <p:nvSpPr>
          <p:cNvPr id="3" name="Content Placeholder 2">
            <a:extLst>
              <a:ext uri="{FF2B5EF4-FFF2-40B4-BE49-F238E27FC236}">
                <a16:creationId xmlns:a16="http://schemas.microsoft.com/office/drawing/2014/main" id="{2BB8FEF2-D258-4394-A709-266E69FE15D7}"/>
              </a:ext>
            </a:extLst>
          </p:cNvPr>
          <p:cNvSpPr>
            <a:spLocks noGrp="1"/>
          </p:cNvSpPr>
          <p:nvPr>
            <p:ph idx="1"/>
          </p:nvPr>
        </p:nvSpPr>
        <p:spPr/>
        <p:txBody>
          <a:bodyPr/>
          <a:lstStyle/>
          <a:p>
            <a:pPr algn="just"/>
            <a:r>
              <a:rPr lang="en-GB" dirty="0">
                <a:effectLst/>
                <a:ea typeface="SimSun" panose="02010600030101010101" pitchFamily="2" charset="-122"/>
              </a:rPr>
              <a:t>The findings reveal that the Pipeline with Cross-Validation, when combined with proper hyperparameter tuning, performs exceptionally well, achieving an R² of 0.9667, surpassing or matching the accuracy of deep learning models. The best-performing neural network, LSTM, reached an R² of 0.92. These results suggest that well-tuned machine learning pipelines can serve as a robust and efficient alternative to deep learning models, offering high accuracy in wind power forecasting</a:t>
            </a:r>
            <a:endParaRPr lang="en-US" dirty="0"/>
          </a:p>
        </p:txBody>
      </p:sp>
      <p:sp>
        <p:nvSpPr>
          <p:cNvPr id="4" name="Slide Number Placeholder 3">
            <a:extLst>
              <a:ext uri="{FF2B5EF4-FFF2-40B4-BE49-F238E27FC236}">
                <a16:creationId xmlns:a16="http://schemas.microsoft.com/office/drawing/2014/main" id="{24CD8575-665B-4295-A686-70C93A5B3FEA}"/>
              </a:ext>
            </a:extLst>
          </p:cNvPr>
          <p:cNvSpPr>
            <a:spLocks noGrp="1"/>
          </p:cNvSpPr>
          <p:nvPr>
            <p:ph type="sldNum" sz="quarter" idx="4"/>
          </p:nvPr>
        </p:nvSpPr>
        <p:spPr/>
        <p:txBody>
          <a:bodyPr/>
          <a:lstStyle/>
          <a:p>
            <a:fld id="{9257DAD1-48AB-8A4C-A054-135C0212BAAD}" type="slidenum">
              <a:rPr lang="en-US" smtClean="0"/>
              <a:pPr/>
              <a:t>44</a:t>
            </a:fld>
            <a:endParaRPr lang="en-US" dirty="0"/>
          </a:p>
        </p:txBody>
      </p:sp>
    </p:spTree>
    <p:extLst>
      <p:ext uri="{BB962C8B-B14F-4D97-AF65-F5344CB8AC3E}">
        <p14:creationId xmlns:p14="http://schemas.microsoft.com/office/powerpoint/2010/main" val="3868513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D74C-5D20-44D0-85E3-3F3C75A4B376}"/>
              </a:ext>
            </a:extLst>
          </p:cNvPr>
          <p:cNvSpPr>
            <a:spLocks noGrp="1"/>
          </p:cNvSpPr>
          <p:nvPr>
            <p:ph type="title"/>
          </p:nvPr>
        </p:nvSpPr>
        <p:spPr>
          <a:xfrm>
            <a:off x="200810" y="121926"/>
            <a:ext cx="8720667" cy="1142470"/>
          </a:xfrm>
        </p:spPr>
        <p:txBody>
          <a:bodyPr/>
          <a:lstStyle/>
          <a:p>
            <a:r>
              <a:rPr lang="en-US" dirty="0"/>
              <a:t>Acknowledgments</a:t>
            </a:r>
          </a:p>
        </p:txBody>
      </p:sp>
      <p:sp>
        <p:nvSpPr>
          <p:cNvPr id="3" name="Content Placeholder 2">
            <a:extLst>
              <a:ext uri="{FF2B5EF4-FFF2-40B4-BE49-F238E27FC236}">
                <a16:creationId xmlns:a16="http://schemas.microsoft.com/office/drawing/2014/main" id="{B98081EA-F6AA-4D71-84AF-9EFCEC5A4968}"/>
              </a:ext>
            </a:extLst>
          </p:cNvPr>
          <p:cNvSpPr>
            <a:spLocks noGrp="1"/>
          </p:cNvSpPr>
          <p:nvPr>
            <p:ph idx="1"/>
          </p:nvPr>
        </p:nvSpPr>
        <p:spPr/>
        <p:txBody>
          <a:bodyPr/>
          <a:lstStyle/>
          <a:p>
            <a:pPr marL="0" indent="0">
              <a:buNone/>
            </a:pPr>
            <a:r>
              <a:rPr lang="en-US" dirty="0"/>
              <a:t>We would like to extend my heartfelt gratitude to Dr. Khalid </a:t>
            </a:r>
            <a:r>
              <a:rPr lang="en-US" dirty="0" err="1"/>
              <a:t>Aboalayon</a:t>
            </a:r>
            <a:r>
              <a:rPr lang="en-US" dirty="0"/>
              <a:t> for his invaluable guidance and support throughout this project. His feedback have greatly contributed to the successful completion of this work</a:t>
            </a:r>
          </a:p>
        </p:txBody>
      </p:sp>
      <p:sp>
        <p:nvSpPr>
          <p:cNvPr id="4" name="Slide Number Placeholder 3">
            <a:extLst>
              <a:ext uri="{FF2B5EF4-FFF2-40B4-BE49-F238E27FC236}">
                <a16:creationId xmlns:a16="http://schemas.microsoft.com/office/drawing/2014/main" id="{FC0F9627-80B9-4B6F-9614-E99ED6CC27BD}"/>
              </a:ext>
            </a:extLst>
          </p:cNvPr>
          <p:cNvSpPr>
            <a:spLocks noGrp="1"/>
          </p:cNvSpPr>
          <p:nvPr>
            <p:ph type="sldNum" sz="quarter" idx="4"/>
          </p:nvPr>
        </p:nvSpPr>
        <p:spPr/>
        <p:txBody>
          <a:bodyPr/>
          <a:lstStyle/>
          <a:p>
            <a:fld id="{9257DAD1-48AB-8A4C-A054-135C0212BAAD}" type="slidenum">
              <a:rPr lang="en-US" smtClean="0"/>
              <a:pPr/>
              <a:t>45</a:t>
            </a:fld>
            <a:endParaRPr lang="en-US" dirty="0"/>
          </a:p>
        </p:txBody>
      </p:sp>
    </p:spTree>
    <p:extLst>
      <p:ext uri="{BB962C8B-B14F-4D97-AF65-F5344CB8AC3E}">
        <p14:creationId xmlns:p14="http://schemas.microsoft.com/office/powerpoint/2010/main" val="3560358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14AF-15EA-4C2A-A17E-157BFD1AA063}"/>
              </a:ext>
            </a:extLst>
          </p:cNvPr>
          <p:cNvSpPr>
            <a:spLocks noGrp="1"/>
          </p:cNvSpPr>
          <p:nvPr>
            <p:ph type="title"/>
          </p:nvPr>
        </p:nvSpPr>
        <p:spPr>
          <a:xfrm>
            <a:off x="233083" y="160602"/>
            <a:ext cx="8720667" cy="1142470"/>
          </a:xfrm>
        </p:spPr>
        <p:txBody>
          <a:bodyPr/>
          <a:lstStyle/>
          <a:p>
            <a:r>
              <a:rPr lang="en-US" sz="4000" dirty="0"/>
              <a:t>Q&amp;A</a:t>
            </a:r>
          </a:p>
        </p:txBody>
      </p:sp>
      <p:sp>
        <p:nvSpPr>
          <p:cNvPr id="3" name="Content Placeholder 2">
            <a:extLst>
              <a:ext uri="{FF2B5EF4-FFF2-40B4-BE49-F238E27FC236}">
                <a16:creationId xmlns:a16="http://schemas.microsoft.com/office/drawing/2014/main" id="{AD0810A6-30F9-40A5-91E3-A47DFA119210}"/>
              </a:ext>
            </a:extLst>
          </p:cNvPr>
          <p:cNvSpPr>
            <a:spLocks noGrp="1"/>
          </p:cNvSpPr>
          <p:nvPr>
            <p:ph idx="1"/>
          </p:nvPr>
        </p:nvSpPr>
        <p:spPr/>
        <p:txBody>
          <a:bodyPr/>
          <a:lstStyle/>
          <a:p>
            <a:r>
              <a:rPr lang="en-US" dirty="0"/>
              <a:t>Open the floor for questions from the audience</a:t>
            </a:r>
          </a:p>
        </p:txBody>
      </p:sp>
      <p:sp>
        <p:nvSpPr>
          <p:cNvPr id="4" name="Slide Number Placeholder 3">
            <a:extLst>
              <a:ext uri="{FF2B5EF4-FFF2-40B4-BE49-F238E27FC236}">
                <a16:creationId xmlns:a16="http://schemas.microsoft.com/office/drawing/2014/main" id="{4EBF5E01-4999-4C4A-8587-B358F93DD9D7}"/>
              </a:ext>
            </a:extLst>
          </p:cNvPr>
          <p:cNvSpPr>
            <a:spLocks noGrp="1"/>
          </p:cNvSpPr>
          <p:nvPr>
            <p:ph type="sldNum" sz="quarter" idx="4"/>
          </p:nvPr>
        </p:nvSpPr>
        <p:spPr/>
        <p:txBody>
          <a:bodyPr/>
          <a:lstStyle/>
          <a:p>
            <a:fld id="{9257DAD1-48AB-8A4C-A054-135C0212BAAD}" type="slidenum">
              <a:rPr lang="en-US" smtClean="0"/>
              <a:pPr/>
              <a:t>46</a:t>
            </a:fld>
            <a:endParaRPr lang="en-US" dirty="0"/>
          </a:p>
        </p:txBody>
      </p:sp>
    </p:spTree>
    <p:extLst>
      <p:ext uri="{BB962C8B-B14F-4D97-AF65-F5344CB8AC3E}">
        <p14:creationId xmlns:p14="http://schemas.microsoft.com/office/powerpoint/2010/main" val="2284439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1F614-D342-48F5-BA68-5ABFC1A43F7D}"/>
              </a:ext>
            </a:extLst>
          </p:cNvPr>
          <p:cNvSpPr>
            <a:spLocks noGrp="1"/>
          </p:cNvSpPr>
          <p:nvPr>
            <p:ph type="title"/>
          </p:nvPr>
        </p:nvSpPr>
        <p:spPr>
          <a:xfrm>
            <a:off x="168536" y="121926"/>
            <a:ext cx="8720667" cy="1142470"/>
          </a:xfrm>
        </p:spPr>
        <p:txBody>
          <a:bodyPr/>
          <a:lstStyle/>
          <a:p>
            <a:r>
              <a:rPr lang="en-US" sz="4000" dirty="0"/>
              <a:t>References</a:t>
            </a:r>
          </a:p>
        </p:txBody>
      </p:sp>
      <p:sp>
        <p:nvSpPr>
          <p:cNvPr id="3" name="Content Placeholder 2">
            <a:extLst>
              <a:ext uri="{FF2B5EF4-FFF2-40B4-BE49-F238E27FC236}">
                <a16:creationId xmlns:a16="http://schemas.microsoft.com/office/drawing/2014/main" id="{039C7674-ACA3-4458-B87C-43FE336313DD}"/>
              </a:ext>
            </a:extLst>
          </p:cNvPr>
          <p:cNvSpPr>
            <a:spLocks noGrp="1"/>
          </p:cNvSpPr>
          <p:nvPr>
            <p:ph idx="1"/>
          </p:nvPr>
        </p:nvSpPr>
        <p:spPr/>
        <p:txBody>
          <a:bodyPr/>
          <a:lstStyle/>
          <a:p>
            <a:pPr marL="342900" lvl="0" indent="-342900" algn="just">
              <a:lnSpc>
                <a:spcPct val="115000"/>
              </a:lnSpc>
              <a:spcAft>
                <a:spcPts val="1000"/>
              </a:spcAft>
              <a:buFont typeface="+mj-lt"/>
              <a:buAutoNum type="arabicPeriod"/>
              <a:tabLst>
                <a:tab pos="457200" algn="l"/>
              </a:tabLst>
            </a:pPr>
            <a:r>
              <a:rPr lang="en-IN" sz="1800" kern="1200" dirty="0">
                <a:solidFill>
                  <a:srgbClr val="000000"/>
                </a:solidFill>
                <a:effectLst/>
                <a:latin typeface="Calibri" panose="020F0502020204030204" pitchFamily="34" charset="0"/>
                <a:ea typeface="MS PGothic" panose="020B0600070205080204" pitchFamily="34" charset="-128"/>
                <a:cs typeface="MS PGothic" panose="020B0600070205080204" pitchFamily="34" charset="-128"/>
              </a:rPr>
              <a:t> </a:t>
            </a:r>
            <a:r>
              <a:rPr lang="en-US" sz="1800" dirty="0" err="1">
                <a:effectLst/>
                <a:latin typeface="Times New Roman" panose="02020603050405020304" pitchFamily="18" charset="0"/>
                <a:ea typeface="MS PGothic" panose="020B0600070205080204" pitchFamily="34" charset="-128"/>
                <a:cs typeface="MS PGothic" panose="020B0600070205080204" pitchFamily="34" charset="-128"/>
              </a:rPr>
              <a:t>Karaman</a:t>
            </a:r>
            <a:r>
              <a:rPr lang="en-US" sz="1800" dirty="0">
                <a:effectLst/>
                <a:latin typeface="Times New Roman" panose="02020603050405020304" pitchFamily="18" charset="0"/>
                <a:ea typeface="MS PGothic" panose="020B0600070205080204" pitchFamily="34" charset="-128"/>
                <a:cs typeface="MS PGothic" panose="020B0600070205080204" pitchFamily="34" charset="-128"/>
              </a:rPr>
              <a:t>, Ö. A. (2023). </a:t>
            </a:r>
            <a:r>
              <a:rPr lang="en-US" sz="1800" i="1" dirty="0">
                <a:effectLst/>
                <a:latin typeface="Times New Roman" panose="02020603050405020304" pitchFamily="18" charset="0"/>
                <a:ea typeface="MS PGothic" panose="020B0600070205080204" pitchFamily="34" charset="-128"/>
                <a:cs typeface="MS PGothic" panose="020B0600070205080204" pitchFamily="34" charset="-128"/>
              </a:rPr>
              <a:t>Prediction of wind power with machine learning models</a:t>
            </a:r>
            <a:r>
              <a:rPr lang="en-US" sz="1800" dirty="0">
                <a:effectLst/>
                <a:latin typeface="Times New Roman" panose="02020603050405020304" pitchFamily="18" charset="0"/>
                <a:ea typeface="MS PGothic" panose="020B0600070205080204" pitchFamily="34" charset="-128"/>
                <a:cs typeface="MS PGothic" panose="020B0600070205080204" pitchFamily="34" charset="-128"/>
              </a:rPr>
              <a:t>. </a:t>
            </a:r>
            <a:r>
              <a:rPr lang="en-US" sz="1800" i="1" dirty="0">
                <a:effectLst/>
                <a:latin typeface="Times New Roman" panose="02020603050405020304" pitchFamily="18" charset="0"/>
                <a:ea typeface="MS PGothic" panose="020B0600070205080204" pitchFamily="34" charset="-128"/>
                <a:cs typeface="MS PGothic" panose="020B0600070205080204" pitchFamily="34" charset="-128"/>
              </a:rPr>
              <a:t>Applied Sciences, 13</a:t>
            </a:r>
            <a:r>
              <a:rPr lang="en-US" sz="1800" dirty="0">
                <a:effectLst/>
                <a:latin typeface="Times New Roman" panose="02020603050405020304" pitchFamily="18" charset="0"/>
                <a:ea typeface="MS PGothic" panose="020B0600070205080204" pitchFamily="34" charset="-128"/>
                <a:cs typeface="MS PGothic" panose="020B0600070205080204" pitchFamily="34" charset="-128"/>
              </a:rPr>
              <a:t>(20), 11455. </a:t>
            </a:r>
            <a:r>
              <a:rPr lang="en-US" sz="1800" u="sng" dirty="0">
                <a:solidFill>
                  <a:srgbClr val="0563C1"/>
                </a:solidFill>
                <a:effectLst/>
                <a:latin typeface="Times New Roman" panose="02020603050405020304" pitchFamily="18" charset="0"/>
                <a:ea typeface="MS PGothic" panose="020B0600070205080204" pitchFamily="34" charset="-128"/>
                <a:cs typeface="MS PGothic" panose="020B0600070205080204" pitchFamily="34" charset="-128"/>
                <a:hlinkClick r:id="rId2"/>
              </a:rPr>
              <a:t>https://doi.org/10.3390/app132011455</a:t>
            </a:r>
            <a:endParaRPr lang="en-IN" sz="1800" dirty="0">
              <a:effectLst/>
              <a:latin typeface="Calibri" panose="020F0502020204030204" pitchFamily="34" charset="0"/>
              <a:ea typeface="MS PGothic" panose="020B0600070205080204" pitchFamily="34" charset="-128"/>
              <a:cs typeface="MS PGothic" panose="020B0600070205080204" pitchFamily="34" charset="-128"/>
            </a:endParaRPr>
          </a:p>
          <a:p>
            <a:pPr marL="342900" lvl="0" indent="-342900" algn="just">
              <a:lnSpc>
                <a:spcPct val="115000"/>
              </a:lnSpc>
              <a:spcAft>
                <a:spcPts val="1000"/>
              </a:spcAft>
              <a:buFont typeface="+mj-lt"/>
              <a:buAutoNum type="arabicPeriod"/>
              <a:tabLst>
                <a:tab pos="457200" algn="l"/>
              </a:tabLst>
            </a:pPr>
            <a:r>
              <a:rPr lang="en-GB" sz="1800" dirty="0">
                <a:effectLst/>
                <a:latin typeface="Times New Roman" panose="02020603050405020304" pitchFamily="18" charset="0"/>
                <a:ea typeface="MS PGothic" panose="020B0600070205080204" pitchFamily="34" charset="-128"/>
                <a:cs typeface="MS PGothic" panose="020B0600070205080204" pitchFamily="34" charset="-128"/>
              </a:rPr>
              <a:t>Yang, T., Yang, Z., Li, F., &amp; Wang, H. (2024). A short-term wind power forecasting method based on multivariate signal decomposition and variable selection. </a:t>
            </a:r>
            <a:r>
              <a:rPr lang="en-GB" sz="1800" i="1" dirty="0">
                <a:effectLst/>
                <a:latin typeface="Times New Roman" panose="02020603050405020304" pitchFamily="18" charset="0"/>
                <a:ea typeface="MS PGothic" panose="020B0600070205080204" pitchFamily="34" charset="-128"/>
                <a:cs typeface="MS PGothic" panose="020B0600070205080204" pitchFamily="34" charset="-128"/>
              </a:rPr>
              <a:t>Applied Energy</a:t>
            </a:r>
            <a:r>
              <a:rPr lang="en-GB" sz="1800" dirty="0">
                <a:effectLst/>
                <a:latin typeface="Times New Roman" panose="02020603050405020304" pitchFamily="18" charset="0"/>
                <a:ea typeface="MS PGothic" panose="020B0600070205080204" pitchFamily="34" charset="-128"/>
                <a:cs typeface="MS PGothic" panose="020B0600070205080204" pitchFamily="34" charset="-128"/>
              </a:rPr>
              <a:t>, </a:t>
            </a:r>
            <a:r>
              <a:rPr lang="en-GB" sz="1800" i="1" dirty="0">
                <a:effectLst/>
                <a:latin typeface="Times New Roman" panose="02020603050405020304" pitchFamily="18" charset="0"/>
                <a:ea typeface="MS PGothic" panose="020B0600070205080204" pitchFamily="34" charset="-128"/>
                <a:cs typeface="MS PGothic" panose="020B0600070205080204" pitchFamily="34" charset="-128"/>
              </a:rPr>
              <a:t>Volume</a:t>
            </a:r>
            <a:r>
              <a:rPr lang="en-GB" sz="1800" dirty="0">
                <a:effectLst/>
                <a:latin typeface="Times New Roman" panose="02020603050405020304" pitchFamily="18" charset="0"/>
                <a:ea typeface="MS PGothic" panose="020B0600070205080204" pitchFamily="34" charset="-128"/>
                <a:cs typeface="MS PGothic" panose="020B0600070205080204" pitchFamily="34" charset="-128"/>
              </a:rPr>
              <a:t>, </a:t>
            </a:r>
            <a:r>
              <a:rPr lang="en-GB" sz="1800" i="1" dirty="0">
                <a:effectLst/>
                <a:latin typeface="Times New Roman" panose="02020603050405020304" pitchFamily="18" charset="0"/>
                <a:ea typeface="MS PGothic" panose="020B0600070205080204" pitchFamily="34" charset="-128"/>
                <a:cs typeface="MS PGothic" panose="020B0600070205080204" pitchFamily="34" charset="-128"/>
              </a:rPr>
              <a:t>Issue</a:t>
            </a:r>
            <a:r>
              <a:rPr lang="en-GB" sz="1800" dirty="0">
                <a:effectLst/>
                <a:latin typeface="Times New Roman" panose="02020603050405020304" pitchFamily="18" charset="0"/>
                <a:ea typeface="MS PGothic" panose="020B0600070205080204" pitchFamily="34" charset="-128"/>
                <a:cs typeface="MS PGothic" panose="020B0600070205080204" pitchFamily="34" charset="-128"/>
              </a:rPr>
              <a:t>, Article 122759. </a:t>
            </a:r>
            <a:r>
              <a:rPr lang="en-GB" sz="1800" u="sng" dirty="0">
                <a:solidFill>
                  <a:srgbClr val="0563C1"/>
                </a:solidFill>
                <a:effectLst/>
                <a:latin typeface="Times New Roman" panose="02020603050405020304" pitchFamily="18" charset="0"/>
                <a:ea typeface="MS PGothic" panose="020B0600070205080204" pitchFamily="34" charset="-128"/>
                <a:cs typeface="MS PGothic" panose="020B0600070205080204" pitchFamily="34" charset="-128"/>
                <a:hlinkClick r:id="rId3"/>
              </a:rPr>
              <a:t>https://doi.org/10.1016/j.apenergy.2024.122759</a:t>
            </a:r>
            <a:endParaRPr lang="en-IN" sz="1800" dirty="0">
              <a:effectLst/>
              <a:latin typeface="Calibri" panose="020F0502020204030204" pitchFamily="34" charset="0"/>
              <a:ea typeface="MS PGothic" panose="020B0600070205080204" pitchFamily="34" charset="-128"/>
              <a:cs typeface="MS PGothic" panose="020B0600070205080204" pitchFamily="34" charset="-128"/>
            </a:endParaRPr>
          </a:p>
          <a:p>
            <a:pPr marL="342900" lvl="0" indent="-342900" algn="just">
              <a:lnSpc>
                <a:spcPct val="115000"/>
              </a:lnSpc>
              <a:spcAft>
                <a:spcPts val="1000"/>
              </a:spcAft>
              <a:buFont typeface="+mj-lt"/>
              <a:buAutoNum type="arabicPeriod"/>
              <a:tabLst>
                <a:tab pos="457200" algn="l"/>
              </a:tabLst>
            </a:pPr>
            <a:r>
              <a:rPr lang="en-GB" sz="1800" dirty="0">
                <a:effectLst/>
                <a:latin typeface="Times New Roman" panose="02020603050405020304" pitchFamily="18" charset="0"/>
                <a:ea typeface="MS PGothic" panose="020B0600070205080204" pitchFamily="34" charset="-128"/>
                <a:cs typeface="MS PGothic" panose="020B0600070205080204" pitchFamily="34" charset="-128"/>
              </a:rPr>
              <a:t>Yetis, Y.; Tehrani, K.; </a:t>
            </a:r>
            <a:r>
              <a:rPr lang="en-GB" sz="1800" dirty="0" err="1">
                <a:effectLst/>
                <a:latin typeface="Times New Roman" panose="02020603050405020304" pitchFamily="18" charset="0"/>
                <a:ea typeface="MS PGothic" panose="020B0600070205080204" pitchFamily="34" charset="-128"/>
                <a:cs typeface="MS PGothic" panose="020B0600070205080204" pitchFamily="34" charset="-128"/>
              </a:rPr>
              <a:t>Jamshidi</a:t>
            </a:r>
            <a:r>
              <a:rPr lang="en-GB" sz="1800" dirty="0">
                <a:effectLst/>
                <a:latin typeface="Times New Roman" panose="02020603050405020304" pitchFamily="18" charset="0"/>
                <a:ea typeface="MS PGothic" panose="020B0600070205080204" pitchFamily="34" charset="-128"/>
                <a:cs typeface="MS PGothic" panose="020B0600070205080204" pitchFamily="34" charset="-128"/>
              </a:rPr>
              <a:t>, M. Wind Speed Forecasting using Machine Learning Approach based on Meteorological Data case study. </a:t>
            </a:r>
            <a:r>
              <a:rPr lang="en-GB" sz="1800" i="1" dirty="0">
                <a:effectLst/>
                <a:latin typeface="Times New Roman" panose="02020603050405020304" pitchFamily="18" charset="0"/>
                <a:ea typeface="MS PGothic" panose="020B0600070205080204" pitchFamily="34" charset="-128"/>
                <a:cs typeface="MS PGothic" panose="020B0600070205080204" pitchFamily="34" charset="-128"/>
              </a:rPr>
              <a:t>Energy Environ. Res.</a:t>
            </a:r>
            <a:r>
              <a:rPr lang="en-GB" sz="1800" dirty="0">
                <a:effectLst/>
                <a:latin typeface="Times New Roman" panose="02020603050405020304" pitchFamily="18" charset="0"/>
                <a:ea typeface="MS PGothic" panose="020B0600070205080204" pitchFamily="34" charset="-128"/>
                <a:cs typeface="MS PGothic" panose="020B0600070205080204" pitchFamily="34" charset="-128"/>
              </a:rPr>
              <a:t> </a:t>
            </a:r>
            <a:r>
              <a:rPr lang="en-GB" sz="1800" b="1" dirty="0">
                <a:effectLst/>
                <a:latin typeface="Times New Roman" panose="02020603050405020304" pitchFamily="18" charset="0"/>
                <a:ea typeface="MS PGothic" panose="020B0600070205080204" pitchFamily="34" charset="-128"/>
                <a:cs typeface="MS PGothic" panose="020B0600070205080204" pitchFamily="34" charset="-128"/>
              </a:rPr>
              <a:t>2022</a:t>
            </a:r>
            <a:r>
              <a:rPr lang="en-GB" sz="1800" dirty="0">
                <a:effectLst/>
                <a:latin typeface="Times New Roman" panose="02020603050405020304" pitchFamily="18" charset="0"/>
                <a:ea typeface="MS PGothic" panose="020B0600070205080204" pitchFamily="34" charset="-128"/>
                <a:cs typeface="MS PGothic" panose="020B0600070205080204" pitchFamily="34" charset="-128"/>
              </a:rPr>
              <a:t>, </a:t>
            </a:r>
            <a:r>
              <a:rPr lang="en-GB" sz="1800" i="1" dirty="0">
                <a:effectLst/>
                <a:latin typeface="Times New Roman" panose="02020603050405020304" pitchFamily="18" charset="0"/>
                <a:ea typeface="MS PGothic" panose="020B0600070205080204" pitchFamily="34" charset="-128"/>
                <a:cs typeface="MS PGothic" panose="020B0600070205080204" pitchFamily="34" charset="-128"/>
              </a:rPr>
              <a:t>12</a:t>
            </a:r>
            <a:r>
              <a:rPr lang="en-GB" sz="1800" dirty="0">
                <a:effectLst/>
                <a:latin typeface="Times New Roman" panose="02020603050405020304" pitchFamily="18" charset="0"/>
                <a:ea typeface="MS PGothic" panose="020B0600070205080204" pitchFamily="34" charset="-128"/>
                <a:cs typeface="MS PGothic" panose="020B0600070205080204" pitchFamily="34" charset="-128"/>
              </a:rPr>
              <a:t>, 2</a:t>
            </a:r>
            <a:endParaRPr lang="en-IN" sz="1800" dirty="0">
              <a:effectLst/>
              <a:latin typeface="Calibri" panose="020F0502020204030204" pitchFamily="34" charset="0"/>
              <a:ea typeface="MS PGothic" panose="020B0600070205080204" pitchFamily="34" charset="-128"/>
              <a:cs typeface="MS PGothic" panose="020B0600070205080204" pitchFamily="34" charset="-128"/>
            </a:endParaRPr>
          </a:p>
          <a:p>
            <a:pPr marL="342900" lvl="0" indent="-342900" algn="just">
              <a:lnSpc>
                <a:spcPct val="115000"/>
              </a:lnSpc>
              <a:spcAft>
                <a:spcPts val="1000"/>
              </a:spcAft>
              <a:buFont typeface="+mj-lt"/>
              <a:buAutoNum type="arabicPeriod"/>
              <a:tabLst>
                <a:tab pos="457200" algn="l"/>
              </a:tabLst>
            </a:pPr>
            <a:r>
              <a:rPr lang="en-GB" sz="1800" dirty="0" err="1">
                <a:effectLst/>
                <a:latin typeface="Times New Roman" panose="02020603050405020304" pitchFamily="18" charset="0"/>
                <a:ea typeface="MS PGothic" panose="020B0600070205080204" pitchFamily="34" charset="-128"/>
                <a:cs typeface="MS PGothic" panose="020B0600070205080204" pitchFamily="34" charset="-128"/>
              </a:rPr>
              <a:t>Surakhi</a:t>
            </a:r>
            <a:r>
              <a:rPr lang="en-GB" sz="1800" dirty="0">
                <a:effectLst/>
                <a:latin typeface="Times New Roman" panose="02020603050405020304" pitchFamily="18" charset="0"/>
                <a:ea typeface="MS PGothic" panose="020B0600070205080204" pitchFamily="34" charset="-128"/>
                <a:cs typeface="MS PGothic" panose="020B0600070205080204" pitchFamily="34" charset="-128"/>
              </a:rPr>
              <a:t>, O., </a:t>
            </a:r>
            <a:r>
              <a:rPr lang="en-GB" sz="1800" dirty="0" err="1">
                <a:effectLst/>
                <a:latin typeface="Times New Roman" panose="02020603050405020304" pitchFamily="18" charset="0"/>
                <a:ea typeface="MS PGothic" panose="020B0600070205080204" pitchFamily="34" charset="-128"/>
                <a:cs typeface="MS PGothic" panose="020B0600070205080204" pitchFamily="34" charset="-128"/>
              </a:rPr>
              <a:t>Zaidan</a:t>
            </a:r>
            <a:r>
              <a:rPr lang="en-GB" sz="1800" dirty="0">
                <a:effectLst/>
                <a:latin typeface="Times New Roman" panose="02020603050405020304" pitchFamily="18" charset="0"/>
                <a:ea typeface="MS PGothic" panose="020B0600070205080204" pitchFamily="34" charset="-128"/>
                <a:cs typeface="MS PGothic" panose="020B0600070205080204" pitchFamily="34" charset="-128"/>
              </a:rPr>
              <a:t>, M. A., Fung, P. L., </a:t>
            </a:r>
            <a:r>
              <a:rPr lang="en-GB" sz="1800" dirty="0" err="1">
                <a:effectLst/>
                <a:latin typeface="Times New Roman" panose="02020603050405020304" pitchFamily="18" charset="0"/>
                <a:ea typeface="MS PGothic" panose="020B0600070205080204" pitchFamily="34" charset="-128"/>
                <a:cs typeface="MS PGothic" panose="020B0600070205080204" pitchFamily="34" charset="-128"/>
              </a:rPr>
              <a:t>Motlagh</a:t>
            </a:r>
            <a:r>
              <a:rPr lang="en-GB" sz="1800" dirty="0">
                <a:effectLst/>
                <a:latin typeface="Times New Roman" panose="02020603050405020304" pitchFamily="18" charset="0"/>
                <a:ea typeface="MS PGothic" panose="020B0600070205080204" pitchFamily="34" charset="-128"/>
                <a:cs typeface="MS PGothic" panose="020B0600070205080204" pitchFamily="34" charset="-128"/>
              </a:rPr>
              <a:t>, N. H., </a:t>
            </a:r>
            <a:r>
              <a:rPr lang="en-GB" sz="1800" dirty="0" err="1">
                <a:effectLst/>
                <a:latin typeface="Times New Roman" panose="02020603050405020304" pitchFamily="18" charset="0"/>
                <a:ea typeface="MS PGothic" panose="020B0600070205080204" pitchFamily="34" charset="-128"/>
                <a:cs typeface="MS PGothic" panose="020B0600070205080204" pitchFamily="34" charset="-128"/>
              </a:rPr>
              <a:t>Serhan</a:t>
            </a:r>
            <a:r>
              <a:rPr lang="en-GB" sz="1800" dirty="0">
                <a:effectLst/>
                <a:latin typeface="Times New Roman" panose="02020603050405020304" pitchFamily="18" charset="0"/>
                <a:ea typeface="MS PGothic" panose="020B0600070205080204" pitchFamily="34" charset="-128"/>
                <a:cs typeface="MS PGothic" panose="020B0600070205080204" pitchFamily="34" charset="-128"/>
              </a:rPr>
              <a:t>, S., </a:t>
            </a:r>
            <a:r>
              <a:rPr lang="en-GB" sz="1800" dirty="0" err="1">
                <a:effectLst/>
                <a:latin typeface="Times New Roman" panose="02020603050405020304" pitchFamily="18" charset="0"/>
                <a:ea typeface="MS PGothic" panose="020B0600070205080204" pitchFamily="34" charset="-128"/>
                <a:cs typeface="MS PGothic" panose="020B0600070205080204" pitchFamily="34" charset="-128"/>
              </a:rPr>
              <a:t>AlKhanafseh</a:t>
            </a:r>
            <a:r>
              <a:rPr lang="en-GB" sz="1800" dirty="0">
                <a:effectLst/>
                <a:latin typeface="Times New Roman" panose="02020603050405020304" pitchFamily="18" charset="0"/>
                <a:ea typeface="MS PGothic" panose="020B0600070205080204" pitchFamily="34" charset="-128"/>
                <a:cs typeface="MS PGothic" panose="020B0600070205080204" pitchFamily="34" charset="-128"/>
              </a:rPr>
              <a:t>, M., </a:t>
            </a:r>
            <a:r>
              <a:rPr lang="en-GB" sz="1800" dirty="0" err="1">
                <a:effectLst/>
                <a:latin typeface="Times New Roman" panose="02020603050405020304" pitchFamily="18" charset="0"/>
                <a:ea typeface="MS PGothic" panose="020B0600070205080204" pitchFamily="34" charset="-128"/>
                <a:cs typeface="MS PGothic" panose="020B0600070205080204" pitchFamily="34" charset="-128"/>
              </a:rPr>
              <a:t>Ghoniem</a:t>
            </a:r>
            <a:r>
              <a:rPr lang="en-GB" sz="1800" dirty="0">
                <a:effectLst/>
                <a:latin typeface="Times New Roman" panose="02020603050405020304" pitchFamily="18" charset="0"/>
                <a:ea typeface="MS PGothic" panose="020B0600070205080204" pitchFamily="34" charset="-128"/>
                <a:cs typeface="MS PGothic" panose="020B0600070205080204" pitchFamily="34" charset="-128"/>
              </a:rPr>
              <a:t>, R. M., &amp; Hussein, T. (2021). Time-lag selection for time-series forecasting using neural network and heuristic algorithm. </a:t>
            </a:r>
            <a:r>
              <a:rPr lang="en-GB" sz="1800" i="1" dirty="0">
                <a:effectLst/>
                <a:latin typeface="Times New Roman" panose="02020603050405020304" pitchFamily="18" charset="0"/>
                <a:ea typeface="MS PGothic" panose="020B0600070205080204" pitchFamily="34" charset="-128"/>
                <a:cs typeface="MS PGothic" panose="020B0600070205080204" pitchFamily="34" charset="-128"/>
              </a:rPr>
              <a:t>Electronics</a:t>
            </a:r>
            <a:r>
              <a:rPr lang="en-GB" sz="1800" dirty="0">
                <a:effectLst/>
                <a:latin typeface="Times New Roman" panose="02020603050405020304" pitchFamily="18" charset="0"/>
                <a:ea typeface="MS PGothic" panose="020B0600070205080204" pitchFamily="34" charset="-128"/>
                <a:cs typeface="MS PGothic" panose="020B0600070205080204" pitchFamily="34" charset="-128"/>
              </a:rPr>
              <a:t>, </a:t>
            </a:r>
            <a:r>
              <a:rPr lang="en-GB" sz="1800" i="1" dirty="0">
                <a:effectLst/>
                <a:latin typeface="Times New Roman" panose="02020603050405020304" pitchFamily="18" charset="0"/>
                <a:ea typeface="MS PGothic" panose="020B0600070205080204" pitchFamily="34" charset="-128"/>
                <a:cs typeface="MS PGothic" panose="020B0600070205080204" pitchFamily="34" charset="-128"/>
              </a:rPr>
              <a:t>10</a:t>
            </a:r>
            <a:r>
              <a:rPr lang="en-GB" sz="1800" dirty="0">
                <a:effectLst/>
                <a:latin typeface="Times New Roman" panose="02020603050405020304" pitchFamily="18" charset="0"/>
                <a:ea typeface="MS PGothic" panose="020B0600070205080204" pitchFamily="34" charset="-128"/>
                <a:cs typeface="MS PGothic" panose="020B0600070205080204" pitchFamily="34" charset="-128"/>
              </a:rPr>
              <a:t>(20), Article 2518. </a:t>
            </a:r>
            <a:r>
              <a:rPr lang="en-GB" sz="1800" u="sng" dirty="0">
                <a:solidFill>
                  <a:srgbClr val="0563C1"/>
                </a:solidFill>
                <a:effectLst/>
                <a:latin typeface="Times New Roman" panose="02020603050405020304" pitchFamily="18" charset="0"/>
                <a:ea typeface="MS PGothic" panose="020B0600070205080204" pitchFamily="34" charset="-128"/>
                <a:cs typeface="MS PGothic" panose="020B0600070205080204" pitchFamily="34" charset="-128"/>
                <a:hlinkClick r:id="rId4"/>
              </a:rPr>
              <a:t>https://doi.org/10.3390/electronics10202518</a:t>
            </a:r>
            <a:endParaRPr lang="en-IN" sz="1800">
              <a:effectLst/>
              <a:latin typeface="Calibri" panose="020F0502020204030204" pitchFamily="34" charset="0"/>
              <a:ea typeface="MS PGothic" panose="020B0600070205080204" pitchFamily="34" charset="-128"/>
              <a:cs typeface="MS PGothic" panose="020B0600070205080204" pitchFamily="34" charset="-128"/>
            </a:endParaRPr>
          </a:p>
          <a:p>
            <a:endParaRPr lang="en-US" dirty="0"/>
          </a:p>
        </p:txBody>
      </p:sp>
      <p:sp>
        <p:nvSpPr>
          <p:cNvPr id="4" name="Slide Number Placeholder 3">
            <a:extLst>
              <a:ext uri="{FF2B5EF4-FFF2-40B4-BE49-F238E27FC236}">
                <a16:creationId xmlns:a16="http://schemas.microsoft.com/office/drawing/2014/main" id="{8DBBEBF1-6187-41E1-903E-6BDCD54BCEE0}"/>
              </a:ext>
            </a:extLst>
          </p:cNvPr>
          <p:cNvSpPr>
            <a:spLocks noGrp="1"/>
          </p:cNvSpPr>
          <p:nvPr>
            <p:ph type="sldNum" sz="quarter" idx="4"/>
          </p:nvPr>
        </p:nvSpPr>
        <p:spPr/>
        <p:txBody>
          <a:bodyPr/>
          <a:lstStyle/>
          <a:p>
            <a:fld id="{9257DAD1-48AB-8A4C-A054-135C0212BAAD}" type="slidenum">
              <a:rPr lang="en-US" smtClean="0"/>
              <a:pPr/>
              <a:t>47</a:t>
            </a:fld>
            <a:endParaRPr lang="en-US" dirty="0"/>
          </a:p>
        </p:txBody>
      </p:sp>
    </p:spTree>
    <p:extLst>
      <p:ext uri="{BB962C8B-B14F-4D97-AF65-F5344CB8AC3E}">
        <p14:creationId xmlns:p14="http://schemas.microsoft.com/office/powerpoint/2010/main" val="2893298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 </a:t>
            </a:r>
          </a:p>
        </p:txBody>
      </p:sp>
    </p:spTree>
    <p:extLst>
      <p:ext uri="{BB962C8B-B14F-4D97-AF65-F5344CB8AC3E}">
        <p14:creationId xmlns:p14="http://schemas.microsoft.com/office/powerpoint/2010/main" val="505353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C60963D-5CFD-3B03-3D92-1732C9CE9D7F}"/>
              </a:ext>
            </a:extLst>
          </p:cNvPr>
          <p:cNvSpPr>
            <a:spLocks noGrp="1"/>
          </p:cNvSpPr>
          <p:nvPr>
            <p:ph type="title"/>
          </p:nvPr>
        </p:nvSpPr>
        <p:spPr>
          <a:xfrm>
            <a:off x="609600" y="119064"/>
            <a:ext cx="8720667" cy="1142470"/>
          </a:xfrm>
        </p:spPr>
        <p:txBody>
          <a:bodyPr/>
          <a:lstStyle/>
          <a:p>
            <a:r>
              <a:rPr lang="en-US" dirty="0"/>
              <a:t>Introduction</a:t>
            </a:r>
          </a:p>
        </p:txBody>
      </p:sp>
      <p:pic>
        <p:nvPicPr>
          <p:cNvPr id="6" name="Picture Placeholder 14" descr="A sphere with blue and white icons&#10;&#10;Description automatically generated">
            <a:extLst>
              <a:ext uri="{FF2B5EF4-FFF2-40B4-BE49-F238E27FC236}">
                <a16:creationId xmlns:a16="http://schemas.microsoft.com/office/drawing/2014/main" id="{482F89E4-93B1-7C76-DA6E-DCB9680B2644}"/>
              </a:ext>
            </a:extLst>
          </p:cNvPr>
          <p:cNvPicPr>
            <a:picLocks noGrp="1" noChangeAspect="1"/>
          </p:cNvPicPr>
          <p:nvPr>
            <p:ph idx="1"/>
          </p:nvPr>
        </p:nvPicPr>
        <p:blipFill>
          <a:blip r:embed="rId2"/>
          <a:srcRect l="14861" r="5109" b="3"/>
          <a:stretch/>
        </p:blipFill>
        <p:spPr>
          <a:xfrm>
            <a:off x="609600" y="1635369"/>
            <a:ext cx="5080000" cy="4490794"/>
          </a:xfrm>
          <a:noFill/>
        </p:spPr>
      </p:pic>
      <p:sp>
        <p:nvSpPr>
          <p:cNvPr id="13" name="Content Placeholder 3">
            <a:extLst>
              <a:ext uri="{FF2B5EF4-FFF2-40B4-BE49-F238E27FC236}">
                <a16:creationId xmlns:a16="http://schemas.microsoft.com/office/drawing/2014/main" id="{7F334720-1AC3-D123-FD7D-04DCB8A903D7}"/>
              </a:ext>
            </a:extLst>
          </p:cNvPr>
          <p:cNvSpPr>
            <a:spLocks noGrp="1"/>
          </p:cNvSpPr>
          <p:nvPr>
            <p:ph idx="11"/>
          </p:nvPr>
        </p:nvSpPr>
        <p:spPr>
          <a:xfrm>
            <a:off x="5919019" y="1635363"/>
            <a:ext cx="5584358" cy="4490794"/>
          </a:xfrm>
        </p:spPr>
        <p:txBody>
          <a:bodyPr/>
          <a:lstStyle/>
          <a:p>
            <a:pPr marL="0" indent="0" algn="just">
              <a:buNone/>
            </a:pPr>
            <a:r>
              <a:rPr lang="en-US" b="1" dirty="0"/>
              <a:t>Objective:</a:t>
            </a:r>
            <a:endParaRPr lang="en-US" dirty="0"/>
          </a:p>
          <a:p>
            <a:pPr marL="0" indent="0" algn="just">
              <a:buNone/>
            </a:pPr>
            <a:r>
              <a:rPr lang="en-US" dirty="0"/>
              <a:t>The objective of this project is to evaluate and compare the performance of various machine learning and deep learning models in predicting wind power. The study focuses on determining whether well-tuned machine learning pipelines can achieve accuracy levels comparable to or exceeding deep learning models, ultimately identifying the most efficient and effective approach for wind power forecasting.</a:t>
            </a:r>
          </a:p>
          <a:p>
            <a:endParaRPr lang="en-US" dirty="0"/>
          </a:p>
        </p:txBody>
      </p:sp>
      <p:sp>
        <p:nvSpPr>
          <p:cNvPr id="5" name="Slide Number Placeholder 4">
            <a:extLst>
              <a:ext uri="{FF2B5EF4-FFF2-40B4-BE49-F238E27FC236}">
                <a16:creationId xmlns:a16="http://schemas.microsoft.com/office/drawing/2014/main" id="{E63F000D-E7F4-4991-E07E-1702493AADC1}"/>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5</a:t>
            </a:fld>
            <a:endParaRPr lang="en-US"/>
          </a:p>
        </p:txBody>
      </p:sp>
    </p:spTree>
    <p:extLst>
      <p:ext uri="{BB962C8B-B14F-4D97-AF65-F5344CB8AC3E}">
        <p14:creationId xmlns:p14="http://schemas.microsoft.com/office/powerpoint/2010/main" val="624343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Title 1">
            <a:extLst>
              <a:ext uri="{FF2B5EF4-FFF2-40B4-BE49-F238E27FC236}">
                <a16:creationId xmlns:a16="http://schemas.microsoft.com/office/drawing/2014/main" id="{E8C7BBF7-0BB5-BF6C-589A-B0CCB491232D}"/>
              </a:ext>
            </a:extLst>
          </p:cNvPr>
          <p:cNvSpPr>
            <a:spLocks noGrp="1"/>
          </p:cNvSpPr>
          <p:nvPr>
            <p:ph type="title"/>
          </p:nvPr>
        </p:nvSpPr>
        <p:spPr>
          <a:xfrm>
            <a:off x="609600" y="119064"/>
            <a:ext cx="8720667" cy="1142470"/>
          </a:xfrm>
        </p:spPr>
        <p:txBody>
          <a:bodyPr/>
          <a:lstStyle/>
          <a:p>
            <a:r>
              <a:rPr lang="en-US" dirty="0"/>
              <a:t>Project Beneficiaries</a:t>
            </a:r>
          </a:p>
        </p:txBody>
      </p:sp>
      <p:pic>
        <p:nvPicPr>
          <p:cNvPr id="2050" name="Picture 2">
            <a:extLst>
              <a:ext uri="{FF2B5EF4-FFF2-40B4-BE49-F238E27FC236}">
                <a16:creationId xmlns:a16="http://schemas.microsoft.com/office/drawing/2014/main" id="{97462C4F-C3DC-3F08-F405-FAA809DC98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9600" y="1982116"/>
            <a:ext cx="5080000" cy="3797300"/>
          </a:xfrm>
          <a:prstGeom prst="rect">
            <a:avLst/>
          </a:prstGeom>
          <a:solidFill>
            <a:srgbClr val="FFFFFF"/>
          </a:solidFill>
        </p:spPr>
      </p:pic>
      <p:sp>
        <p:nvSpPr>
          <p:cNvPr id="2057" name="Content Placeholder 3">
            <a:extLst>
              <a:ext uri="{FF2B5EF4-FFF2-40B4-BE49-F238E27FC236}">
                <a16:creationId xmlns:a16="http://schemas.microsoft.com/office/drawing/2014/main" id="{444523DC-0EE1-69AD-13E7-4988C811A756}"/>
              </a:ext>
            </a:extLst>
          </p:cNvPr>
          <p:cNvSpPr>
            <a:spLocks noGrp="1"/>
          </p:cNvSpPr>
          <p:nvPr>
            <p:ph idx="11"/>
          </p:nvPr>
        </p:nvSpPr>
        <p:spPr>
          <a:xfrm>
            <a:off x="6423377" y="1635363"/>
            <a:ext cx="5080000" cy="4490794"/>
          </a:xfrm>
        </p:spPr>
        <p:txBody>
          <a:bodyPr/>
          <a:lstStyle/>
          <a:p>
            <a:pPr algn="just"/>
            <a:r>
              <a:rPr lang="en-US" b="1" dirty="0"/>
              <a:t>Wind Farm Operators</a:t>
            </a:r>
            <a:r>
              <a:rPr lang="en-US" dirty="0"/>
              <a:t>: Improve operational efficiency with accurate wind power predictions.</a:t>
            </a:r>
          </a:p>
          <a:p>
            <a:pPr algn="just"/>
            <a:r>
              <a:rPr lang="en-US" b="1" dirty="0"/>
              <a:t>Grid Managers</a:t>
            </a:r>
            <a:r>
              <a:rPr lang="en-US" dirty="0"/>
              <a:t>: Enhance grid stability and optimize energy distribution strategies.</a:t>
            </a:r>
          </a:p>
          <a:p>
            <a:pPr algn="just"/>
            <a:r>
              <a:rPr lang="en-US" b="1" dirty="0"/>
              <a:t>Policymakers</a:t>
            </a:r>
            <a:r>
              <a:rPr lang="en-US" dirty="0"/>
              <a:t>: Support decision-making for renewable energy initiatives and regulations.</a:t>
            </a:r>
          </a:p>
          <a:p>
            <a:pPr marL="0" indent="0">
              <a:buNone/>
            </a:pPr>
            <a:endParaRPr lang="en-US" dirty="0"/>
          </a:p>
        </p:txBody>
      </p:sp>
      <p:sp>
        <p:nvSpPr>
          <p:cNvPr id="5" name="Slide Number Placeholder 4">
            <a:extLst>
              <a:ext uri="{FF2B5EF4-FFF2-40B4-BE49-F238E27FC236}">
                <a16:creationId xmlns:a16="http://schemas.microsoft.com/office/drawing/2014/main" id="{352C63FA-273F-1394-0C36-FEB2D4BF7B70}"/>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6</a:t>
            </a:fld>
            <a:endParaRPr lang="en-US"/>
          </a:p>
        </p:txBody>
      </p:sp>
    </p:spTree>
    <p:extLst>
      <p:ext uri="{BB962C8B-B14F-4D97-AF65-F5344CB8AC3E}">
        <p14:creationId xmlns:p14="http://schemas.microsoft.com/office/powerpoint/2010/main" val="2882536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C3BFF-F0C1-4434-9948-B246D04A0F17}"/>
              </a:ext>
            </a:extLst>
          </p:cNvPr>
          <p:cNvSpPr>
            <a:spLocks noGrp="1"/>
          </p:cNvSpPr>
          <p:nvPr>
            <p:ph type="title"/>
          </p:nvPr>
        </p:nvSpPr>
        <p:spPr>
          <a:xfrm>
            <a:off x="136263" y="160602"/>
            <a:ext cx="8720667" cy="1142470"/>
          </a:xfrm>
        </p:spPr>
        <p:txBody>
          <a:bodyPr/>
          <a:lstStyle/>
          <a:p>
            <a:r>
              <a:rPr lang="en-US" sz="4000" dirty="0"/>
              <a:t>Problem Statement</a:t>
            </a:r>
          </a:p>
        </p:txBody>
      </p:sp>
      <p:sp>
        <p:nvSpPr>
          <p:cNvPr id="3" name="Content Placeholder 2">
            <a:extLst>
              <a:ext uri="{FF2B5EF4-FFF2-40B4-BE49-F238E27FC236}">
                <a16:creationId xmlns:a16="http://schemas.microsoft.com/office/drawing/2014/main" id="{3064C788-7811-473F-A708-45A73525BEC0}"/>
              </a:ext>
            </a:extLst>
          </p:cNvPr>
          <p:cNvSpPr>
            <a:spLocks noGrp="1"/>
          </p:cNvSpPr>
          <p:nvPr>
            <p:ph idx="1"/>
          </p:nvPr>
        </p:nvSpPr>
        <p:spPr>
          <a:xfrm>
            <a:off x="620617" y="1582615"/>
            <a:ext cx="10972800" cy="4543548"/>
          </a:xfrm>
        </p:spPr>
        <p:txBody>
          <a:bodyPr/>
          <a:lstStyle/>
          <a:p>
            <a:pPr marL="0" indent="0" algn="just">
              <a:buNone/>
            </a:pPr>
            <a:r>
              <a:rPr lang="en-US" b="1" dirty="0"/>
              <a:t>1. Clear Statement:</a:t>
            </a:r>
          </a:p>
          <a:p>
            <a:pPr marL="0" indent="0" algn="just">
              <a:buNone/>
            </a:pPr>
            <a:r>
              <a:rPr lang="en-US" dirty="0"/>
              <a:t>We aim to improve the accuracy of wind power generation forecasts using advanced machine learning and deep learning models. Accurate predictions are vital for integrating wind energy into power grids and optimizing energy production.</a:t>
            </a:r>
          </a:p>
          <a:p>
            <a:pPr marL="0" indent="0" algn="just">
              <a:buNone/>
            </a:pPr>
            <a:r>
              <a:rPr lang="en-US" b="1" dirty="0"/>
              <a:t>2. Importance:</a:t>
            </a:r>
          </a:p>
          <a:p>
            <a:pPr marL="0" indent="0" algn="just">
              <a:buNone/>
            </a:pPr>
            <a:r>
              <a:rPr lang="en-US" dirty="0"/>
              <a:t>Economic Impact: Better forecasts reduce reliance on costly backup power, enhancing the profitability of wind farms.</a:t>
            </a:r>
          </a:p>
          <a:p>
            <a:pPr marL="0" indent="0" algn="just">
              <a:buNone/>
            </a:pPr>
            <a:r>
              <a:rPr lang="en-US" dirty="0"/>
              <a:t>Environmental Impact: Accurate predictions help maximize renewable energy usage, contributing to lower greenhouse gas emissions.</a:t>
            </a:r>
          </a:p>
        </p:txBody>
      </p:sp>
      <p:sp>
        <p:nvSpPr>
          <p:cNvPr id="4" name="Slide Number Placeholder 3">
            <a:extLst>
              <a:ext uri="{FF2B5EF4-FFF2-40B4-BE49-F238E27FC236}">
                <a16:creationId xmlns:a16="http://schemas.microsoft.com/office/drawing/2014/main" id="{392036C4-B604-4505-BFAC-02785C7B50F2}"/>
              </a:ext>
            </a:extLst>
          </p:cNvPr>
          <p:cNvSpPr>
            <a:spLocks noGrp="1"/>
          </p:cNvSpPr>
          <p:nvPr>
            <p:ph type="sldNum" sz="quarter" idx="4"/>
          </p:nvPr>
        </p:nvSpPr>
        <p:spPr/>
        <p:txBody>
          <a:bodyPr/>
          <a:lstStyle/>
          <a:p>
            <a:fld id="{9257DAD1-48AB-8A4C-A054-135C0212BAAD}" type="slidenum">
              <a:rPr lang="en-US" smtClean="0"/>
              <a:pPr/>
              <a:t>7</a:t>
            </a:fld>
            <a:endParaRPr lang="en-US" dirty="0"/>
          </a:p>
        </p:txBody>
      </p:sp>
    </p:spTree>
    <p:extLst>
      <p:ext uri="{BB962C8B-B14F-4D97-AF65-F5344CB8AC3E}">
        <p14:creationId xmlns:p14="http://schemas.microsoft.com/office/powerpoint/2010/main" val="3475914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12C96-4120-42F8-9A51-6E7F79ED19E9}"/>
              </a:ext>
            </a:extLst>
          </p:cNvPr>
          <p:cNvSpPr>
            <a:spLocks noGrp="1"/>
          </p:cNvSpPr>
          <p:nvPr>
            <p:ph type="title"/>
          </p:nvPr>
        </p:nvSpPr>
        <p:spPr>
          <a:xfrm>
            <a:off x="609600" y="119064"/>
            <a:ext cx="8720667" cy="1142470"/>
          </a:xfrm>
        </p:spPr>
        <p:txBody>
          <a:bodyPr wrap="square" anchor="b">
            <a:normAutofit/>
          </a:bodyPr>
          <a:lstStyle/>
          <a:p>
            <a:r>
              <a:rPr lang="en-US"/>
              <a:t>Methodology:</a:t>
            </a:r>
            <a:br>
              <a:rPr lang="en-US"/>
            </a:br>
            <a:r>
              <a:rPr lang="en-US"/>
              <a:t>	    </a:t>
            </a:r>
            <a:r>
              <a:rPr lang="en-US" dirty="0"/>
              <a:t>Data Collection</a:t>
            </a:r>
          </a:p>
        </p:txBody>
      </p:sp>
      <p:sp>
        <p:nvSpPr>
          <p:cNvPr id="4" name="Slide Number Placeholder 3">
            <a:extLst>
              <a:ext uri="{FF2B5EF4-FFF2-40B4-BE49-F238E27FC236}">
                <a16:creationId xmlns:a16="http://schemas.microsoft.com/office/drawing/2014/main" id="{C6EF8F49-A310-48FA-8D36-A7D3C42768C3}"/>
              </a:ext>
            </a:extLst>
          </p:cNvPr>
          <p:cNvSpPr>
            <a:spLocks noGrp="1"/>
          </p:cNvSpPr>
          <p:nvPr>
            <p:ph type="sldNum" sz="quarter" idx="4"/>
          </p:nvPr>
        </p:nvSpPr>
        <p:spPr>
          <a:xfrm>
            <a:off x="8757064" y="6370949"/>
            <a:ext cx="2844800" cy="365125"/>
          </a:xfrm>
        </p:spPr>
        <p:txBody>
          <a:bodyPr anchor="ctr">
            <a:normAutofit/>
          </a:bodyPr>
          <a:lstStyle/>
          <a:p>
            <a:pPr>
              <a:spcAft>
                <a:spcPts val="600"/>
              </a:spcAft>
            </a:pPr>
            <a:fld id="{9257DAD1-48AB-8A4C-A054-135C0212BAAD}" type="slidenum">
              <a:rPr lang="en-US" smtClean="0"/>
              <a:pPr>
                <a:spcAft>
                  <a:spcPts val="600"/>
                </a:spcAft>
              </a:pPr>
              <a:t>8</a:t>
            </a:fld>
            <a:endParaRPr lang="en-US"/>
          </a:p>
        </p:txBody>
      </p:sp>
      <p:graphicFrame>
        <p:nvGraphicFramePr>
          <p:cNvPr id="6" name="Content Placeholder 2">
            <a:extLst>
              <a:ext uri="{FF2B5EF4-FFF2-40B4-BE49-F238E27FC236}">
                <a16:creationId xmlns:a16="http://schemas.microsoft.com/office/drawing/2014/main" id="{52E72379-9FE3-AE5D-4384-B356AB069AD2}"/>
              </a:ext>
            </a:extLst>
          </p:cNvPr>
          <p:cNvGraphicFramePr>
            <a:graphicFrameLocks noGrp="1"/>
          </p:cNvGraphicFramePr>
          <p:nvPr>
            <p:ph idx="1"/>
            <p:extLst>
              <p:ext uri="{D42A27DB-BD31-4B8C-83A1-F6EECF244321}">
                <p14:modId xmlns:p14="http://schemas.microsoft.com/office/powerpoint/2010/main" val="3993002299"/>
              </p:ext>
            </p:extLst>
          </p:nvPr>
        </p:nvGraphicFramePr>
        <p:xfrm>
          <a:off x="609600" y="1582615"/>
          <a:ext cx="10972800" cy="4543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9513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C7FCE-A142-3F1E-DE75-360B6E3F0EA8}"/>
              </a:ext>
            </a:extLst>
          </p:cNvPr>
          <p:cNvSpPr>
            <a:spLocks noGrp="1"/>
          </p:cNvSpPr>
          <p:nvPr>
            <p:ph type="title"/>
          </p:nvPr>
        </p:nvSpPr>
        <p:spPr>
          <a:xfrm>
            <a:off x="609600" y="119064"/>
            <a:ext cx="8720667" cy="1142470"/>
          </a:xfrm>
        </p:spPr>
        <p:txBody>
          <a:bodyPr vert="horz" wrap="square" lIns="91440" tIns="45720" rIns="91440" bIns="45720" numCol="1" anchor="b" anchorCtr="0" compatLnSpc="1">
            <a:prstTxWarp prst="textNoShape">
              <a:avLst/>
            </a:prstTxWarp>
            <a:normAutofit/>
          </a:bodyPr>
          <a:lstStyle/>
          <a:p>
            <a:r>
              <a:rPr lang="en-US" kern="1200" baseline="0">
                <a:latin typeface="+mj-lt"/>
                <a:ea typeface="ＭＳ Ｐゴシック" pitchFamily="-107" charset="-128"/>
                <a:cs typeface="ＭＳ Ｐゴシック" pitchFamily="-107" charset="-128"/>
              </a:rPr>
              <a:t>Preprocessing steps:</a:t>
            </a:r>
          </a:p>
        </p:txBody>
      </p:sp>
      <p:sp>
        <p:nvSpPr>
          <p:cNvPr id="3" name="Content Placeholder 2">
            <a:extLst>
              <a:ext uri="{FF2B5EF4-FFF2-40B4-BE49-F238E27FC236}">
                <a16:creationId xmlns:a16="http://schemas.microsoft.com/office/drawing/2014/main" id="{18DA294F-472E-A21E-739E-F6C88FA15638}"/>
              </a:ext>
            </a:extLst>
          </p:cNvPr>
          <p:cNvSpPr>
            <a:spLocks noGrp="1"/>
          </p:cNvSpPr>
          <p:nvPr>
            <p:ph idx="1"/>
          </p:nvPr>
        </p:nvSpPr>
        <p:spPr>
          <a:xfrm>
            <a:off x="609600" y="1635369"/>
            <a:ext cx="5080000" cy="4490794"/>
          </a:xfrm>
        </p:spPr>
        <p:txBody>
          <a:bodyPr>
            <a:normAutofit/>
          </a:bodyPr>
          <a:lstStyle/>
          <a:p>
            <a:pPr marL="0"/>
            <a:r>
              <a:rPr lang="en-US" dirty="0"/>
              <a:t>°</a:t>
            </a:r>
          </a:p>
          <a:p>
            <a:pPr marL="0"/>
            <a:endParaRPr lang="en-US" dirty="0"/>
          </a:p>
        </p:txBody>
      </p:sp>
      <p:sp>
        <p:nvSpPr>
          <p:cNvPr id="4" name="Slide Number Placeholder 3">
            <a:extLst>
              <a:ext uri="{FF2B5EF4-FFF2-40B4-BE49-F238E27FC236}">
                <a16:creationId xmlns:a16="http://schemas.microsoft.com/office/drawing/2014/main" id="{003EF80F-B7C2-2AE6-0D6A-EC37B87B3D01}"/>
              </a:ext>
            </a:extLst>
          </p:cNvPr>
          <p:cNvSpPr>
            <a:spLocks noGrp="1"/>
          </p:cNvSpPr>
          <p:nvPr>
            <p:ph type="sldNum" sz="quarter" idx="4"/>
          </p:nvPr>
        </p:nvSpPr>
        <p:spPr>
          <a:xfrm>
            <a:off x="8757064" y="6370949"/>
            <a:ext cx="2844800" cy="365125"/>
          </a:xfrm>
        </p:spPr>
        <p:txBody>
          <a:bodyPr vert="horz" lIns="0" tIns="0" rIns="0" bIns="0" rtlCol="0" anchor="ctr" anchorCtr="0">
            <a:normAutofit/>
          </a:bodyPr>
          <a:lstStyle/>
          <a:p>
            <a:pPr>
              <a:spcAft>
                <a:spcPts val="600"/>
              </a:spcAft>
            </a:pPr>
            <a:fld id="{9257DAD1-48AB-8A4C-A054-135C0212BAAD}" type="slidenum">
              <a:rPr lang="en-US" smtClean="0"/>
              <a:pPr>
                <a:spcAft>
                  <a:spcPts val="600"/>
                </a:spcAft>
              </a:pPr>
              <a:t>9</a:t>
            </a:fld>
            <a:endParaRPr lang="en-US"/>
          </a:p>
        </p:txBody>
      </p:sp>
      <p:graphicFrame>
        <p:nvGraphicFramePr>
          <p:cNvPr id="10" name="TextBox 5">
            <a:extLst>
              <a:ext uri="{FF2B5EF4-FFF2-40B4-BE49-F238E27FC236}">
                <a16:creationId xmlns:a16="http://schemas.microsoft.com/office/drawing/2014/main" id="{0C332999-3D3B-B2B5-72F5-040D722ABDDD}"/>
              </a:ext>
            </a:extLst>
          </p:cNvPr>
          <p:cNvGraphicFramePr/>
          <p:nvPr>
            <p:extLst>
              <p:ext uri="{D42A27DB-BD31-4B8C-83A1-F6EECF244321}">
                <p14:modId xmlns:p14="http://schemas.microsoft.com/office/powerpoint/2010/main" val="287636776"/>
              </p:ext>
            </p:extLst>
          </p:nvPr>
        </p:nvGraphicFramePr>
        <p:xfrm>
          <a:off x="6423377" y="1635363"/>
          <a:ext cx="5080000" cy="4490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49EBD5EC-D70F-CD2D-6C31-5181BAFD444C}"/>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76781" y="1743171"/>
            <a:ext cx="5579708" cy="3961593"/>
          </a:xfrm>
          <a:prstGeom prst="rect">
            <a:avLst/>
          </a:prstGeom>
          <a:solidFill>
            <a:srgbClr val="FFFFFF"/>
          </a:solidFill>
        </p:spPr>
      </p:pic>
    </p:spTree>
    <p:extLst>
      <p:ext uri="{BB962C8B-B14F-4D97-AF65-F5344CB8AC3E}">
        <p14:creationId xmlns:p14="http://schemas.microsoft.com/office/powerpoint/2010/main" val="4004585008"/>
      </p:ext>
    </p:extLst>
  </p:cSld>
  <p:clrMapOvr>
    <a:masterClrMapping/>
  </p:clrMapOvr>
</p:sld>
</file>

<file path=ppt/theme/theme1.xml><?xml version="1.0" encoding="utf-8"?>
<a:theme xmlns:a="http://schemas.openxmlformats.org/drawingml/2006/main" name="LEEP">
  <a:themeElements>
    <a:clrScheme name="Custom 3">
      <a:dk1>
        <a:sysClr val="windowText" lastClr="000000"/>
      </a:dk1>
      <a:lt1>
        <a:sysClr val="window" lastClr="FFFFFF"/>
      </a:lt1>
      <a:dk2>
        <a:srgbClr val="19223D"/>
      </a:dk2>
      <a:lt2>
        <a:srgbClr val="EEECE1"/>
      </a:lt2>
      <a:accent1>
        <a:srgbClr val="E51A2D"/>
      </a:accent1>
      <a:accent2>
        <a:srgbClr val="006EA8"/>
      </a:accent2>
      <a:accent3>
        <a:srgbClr val="687C2C"/>
      </a:accent3>
      <a:accent4>
        <a:srgbClr val="DE6221"/>
      </a:accent4>
      <a:accent5>
        <a:srgbClr val="401D50"/>
      </a:accent5>
      <a:accent6>
        <a:srgbClr val="F8CE58"/>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11231</TotalTime>
  <Words>1961</Words>
  <Application>Microsoft Office PowerPoint</Application>
  <PresentationFormat>Widescreen</PresentationFormat>
  <Paragraphs>288</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SimSun</vt:lpstr>
      <vt:lpstr>Arial</vt:lpstr>
      <vt:lpstr>Arila</vt:lpstr>
      <vt:lpstr>Calibri</vt:lpstr>
      <vt:lpstr>Lucida Grande CE</vt:lpstr>
      <vt:lpstr>Times New Roman</vt:lpstr>
      <vt:lpstr>LEEP</vt:lpstr>
      <vt:lpstr>Wind power prediction using machine learning and deep learning </vt:lpstr>
      <vt:lpstr>PowerPoint Presentation</vt:lpstr>
      <vt:lpstr>Introduction</vt:lpstr>
      <vt:lpstr>Introduction</vt:lpstr>
      <vt:lpstr>Introduction</vt:lpstr>
      <vt:lpstr>Project Beneficiaries</vt:lpstr>
      <vt:lpstr>Problem Statement</vt:lpstr>
      <vt:lpstr>Methodology:      Data Collection</vt:lpstr>
      <vt:lpstr>Preprocessing steps:</vt:lpstr>
      <vt:lpstr>Exploratory Data Analysis</vt:lpstr>
      <vt:lpstr>Exploratory Data Analysis (EDA)</vt:lpstr>
      <vt:lpstr>Exploratory Data Analysis (EDA)</vt:lpstr>
      <vt:lpstr>Exploratory Data Analysis (EDA)</vt:lpstr>
      <vt:lpstr>Exploratory Data Analysis (EDA) Box Plot</vt:lpstr>
      <vt:lpstr>Heatmap</vt:lpstr>
      <vt:lpstr>Tableau Dashboard </vt:lpstr>
      <vt:lpstr>Machine Learning Models Implementation</vt:lpstr>
      <vt:lpstr>Linear Regression Plot</vt:lpstr>
      <vt:lpstr>Learning Curves</vt:lpstr>
      <vt:lpstr>Bias-Variance Tradeoff</vt:lpstr>
      <vt:lpstr>Key Results and Findings</vt:lpstr>
      <vt:lpstr>XG BOOST</vt:lpstr>
      <vt:lpstr>XGBoost </vt:lpstr>
      <vt:lpstr>XGBoost Pipeline with Cross validation</vt:lpstr>
      <vt:lpstr>XGBoost Pipeline with Cross validation</vt:lpstr>
      <vt:lpstr>XGBoost Pipeline with Cross validation</vt:lpstr>
      <vt:lpstr>Ensemble method(Random Forest and XGBoost):</vt:lpstr>
      <vt:lpstr>Ensemble method(Random Forest and XGBoost):</vt:lpstr>
      <vt:lpstr> Machine Learning Results</vt:lpstr>
      <vt:lpstr>Models Performance without lag features</vt:lpstr>
      <vt:lpstr>Deep Learning Models</vt:lpstr>
      <vt:lpstr>ANN models 1.Single Hidden Layer</vt:lpstr>
      <vt:lpstr>2. Multiple Hidden Layers</vt:lpstr>
      <vt:lpstr>LSTM Model</vt:lpstr>
      <vt:lpstr>Deep Learning Results</vt:lpstr>
      <vt:lpstr>PowerPoint Presentation</vt:lpstr>
      <vt:lpstr>Challenges</vt:lpstr>
      <vt:lpstr>Challenges</vt:lpstr>
      <vt:lpstr>Challenges</vt:lpstr>
      <vt:lpstr>Lessons Learned</vt:lpstr>
      <vt:lpstr>Lessons Learned</vt:lpstr>
      <vt:lpstr>Future Work</vt:lpstr>
      <vt:lpstr>Future Work</vt:lpstr>
      <vt:lpstr>Conclusion</vt:lpstr>
      <vt:lpstr>Acknowledgments</vt:lpstr>
      <vt:lpstr>Q&amp;A</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Linda Malcomb</dc:creator>
  <cp:lastModifiedBy>jothsna praveena pendyala</cp:lastModifiedBy>
  <cp:revision>703</cp:revision>
  <cp:lastPrinted>2014-08-18T19:43:04Z</cp:lastPrinted>
  <dcterms:created xsi:type="dcterms:W3CDTF">2011-09-26T16:16:04Z</dcterms:created>
  <dcterms:modified xsi:type="dcterms:W3CDTF">2024-08-20T00:06:57Z</dcterms:modified>
</cp:coreProperties>
</file>